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74" r:id="rId7"/>
    <p:sldId id="264" r:id="rId8"/>
    <p:sldId id="265" r:id="rId9"/>
    <p:sldId id="267" r:id="rId10"/>
    <p:sldId id="268" r:id="rId11"/>
    <p:sldId id="269" r:id="rId12"/>
    <p:sldId id="270" r:id="rId13"/>
    <p:sldId id="26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000636"/>
            <a:ext cx="4572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Злой овод в теле лошади, быка,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Оленя, поселяет червяка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Червь роется, грызет под теплой кожей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выросши на свет выходит божий.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Э. Дарвин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57686" y="2857496"/>
            <a:ext cx="4572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 кругом, широкая поляна…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траве широкой у кургана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Жаркий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бой ведут тетерева …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П.Усачёв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0"/>
            <a:ext cx="45720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 двору метелица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Ковром шелковым стелится,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больно холодна.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Воробышки игривые, как детки сиротливые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Прижались у окна.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Озябли пташки малые, голодные, усталые,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жмутся поплотней …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С.Есенин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29124" y="4500570"/>
            <a:ext cx="4572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причиняйте зла скворцу.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Оберегая род людской,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Помощник наш всегдашний,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Он бьётся с грозной саранчой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Врагом колхозной пашни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 ….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А.Осмолов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6"/>
            <a:ext cx="7176290" cy="258532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«Борьба за существование и естественный отбор»</a:t>
            </a:r>
            <a:endParaRPr lang="ru-RU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6488668"/>
            <a:ext cx="537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Акимов </a:t>
            </a:r>
            <a:r>
              <a:rPr lang="ru-RU" dirty="0" smtClean="0"/>
              <a:t>Алишер и Мартьянов Павел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allAtOnce"/>
      <p:bldP spid="5" grpId="0" build="allAtOnce"/>
      <p:bldP spid="7" grpId="0" build="allAtOnce"/>
      <p:bldP spid="8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/>
          <a:srcRect l="2915" t="25907" r="44624" b="18393"/>
          <a:stretch>
            <a:fillRect/>
          </a:stretch>
        </p:blipFill>
        <p:spPr bwMode="auto">
          <a:xfrm>
            <a:off x="214282" y="0"/>
            <a:ext cx="47863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5723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Закрепление: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Определите формы борьбы </a:t>
            </a:r>
            <a:b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существование.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715436" cy="46259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 тундре все деревья карликовые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 гнездо ласточки береговушки заползла змея.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На кислой почве получили плохой урожай ячменя.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Чайки живут колониями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Густые всходы растений вытягиваются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Самой распространенной крысой в городах является пасюк, он вытесняет другие виды крыс.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Летучие рыбы спасаются от погони, выпрыгивая из воды.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«Стрекоз стальные челюсти нещадно,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Рой насекомых истребляют жадно»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Эрамз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Дарвин – дед Ч.Дарвина)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38161">
            <a:off x="257247" y="2140360"/>
            <a:ext cx="7467600" cy="11430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92343"/>
            <a:ext cx="7929618" cy="52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143372" y="214290"/>
            <a:ext cx="475774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«Жизнь – есть борьба»  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Еврипид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5429264"/>
            <a:ext cx="8258204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«Природа не терпит в своем царстве никого, кто не сумел бы отстоять себя»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Ральф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Эмерсон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E:\Киргизова Елена\Documents\рисунки к открытому уроку\kl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698" y="4071942"/>
            <a:ext cx="1439343" cy="11430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живые организмы оставляют потомство. Каждое живое существо даёт потомков больше, чем способны прокормиться на данной территории.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Крысята, фото грызуны фотография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2739278" cy="194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амка виргинского опоссума с детенышами на спине (Didelphis virginiana), фото фотография картинка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2668475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cs417824.vk.me/v417824981/409c/qZaIvko_m1I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636"/>
            <a:ext cx="250033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олотистый хомяк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25717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t1.gstatic.com/images?q=tbn:ANd9GcTZwWMMRqd8NVbS7CZaArkdC28UWjcDAfAhl2E0jjXBqaFlcGxJ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571612"/>
            <a:ext cx="271464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596" y="3000372"/>
            <a:ext cx="250033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Морская свинка – 18 детёнышей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3000372"/>
            <a:ext cx="250033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Степная мышь – 10 детёнышей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3000372"/>
            <a:ext cx="250033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Виргинский опоссум – 22 детёныша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6572272"/>
            <a:ext cx="2643206" cy="285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Золотистый хомяк – 12 детёнышей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1" descr="ascari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429000"/>
            <a:ext cx="2428892" cy="1500198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3071802" y="4857760"/>
            <a:ext cx="2786082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Самка аскариды – 200 тыс. яиц в сутки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E:\Киргизова Елена\Documents\рисунки к открытому уроку\травяная лягушка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3357562"/>
            <a:ext cx="2428891" cy="1619261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Прямоугольник 18"/>
          <p:cNvSpPr/>
          <p:nvPr/>
        </p:nvSpPr>
        <p:spPr>
          <a:xfrm>
            <a:off x="6072198" y="4643446"/>
            <a:ext cx="2786082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Травяная лягушка – 840-4000 икринок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E:\Киргизова Елена\Documents\рисунки к открытому уроку\крысята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5072074"/>
            <a:ext cx="2714644" cy="1596030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2" name="Прямоугольник 21"/>
          <p:cNvSpPr/>
          <p:nvPr/>
        </p:nvSpPr>
        <p:spPr>
          <a:xfrm>
            <a:off x="3071802" y="6572272"/>
            <a:ext cx="2928958" cy="285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Серая крыса – 5 помётов по 8 крысят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/>
          <a:srcRect l="30516" t="6772" r="13557"/>
          <a:stretch>
            <a:fillRect/>
          </a:stretch>
        </p:blipFill>
        <p:spPr bwMode="auto">
          <a:xfrm>
            <a:off x="6643702" y="4929198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215042" y="6572272"/>
            <a:ext cx="2928958" cy="285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коробочке мака 30-40 тыс.семян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1928802"/>
            <a:ext cx="7500990" cy="258532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же такое 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борьба за существование?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ятно 1 5"/>
          <p:cNvSpPr/>
          <p:nvPr/>
        </p:nvSpPr>
        <p:spPr>
          <a:xfrm>
            <a:off x="285720" y="1071546"/>
            <a:ext cx="8572560" cy="5786454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Несоответствие между возможностью видов к беспредельному размножению и ограниченностью ресурсов –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причина борьбы за существование!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7"/>
            <a:ext cx="8643998" cy="27146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борьбе за существование выживают и оставляют потомство особи, обладающие таким комплексом признаков и свойств, который позволяет наиболее успешно конкурировать с другими.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3857628"/>
            <a:ext cx="8643998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природе происходят процессы избирательного уничтожения одних особей и преимущественного выживания других –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такое явление Ч.Дарвин назвал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естественным отбором.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376</Words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Все живые организмы оставляют потомство. Каждое живое существо даёт потомков больше, чем способны прокормиться на данной территории.</vt:lpstr>
      <vt:lpstr>Слайд 4</vt:lpstr>
      <vt:lpstr>Слайд 5</vt:lpstr>
      <vt:lpstr>Слайд 6</vt:lpstr>
      <vt:lpstr>Слайд 7</vt:lpstr>
      <vt:lpstr>Вывод:</vt:lpstr>
      <vt:lpstr>Слайд 9</vt:lpstr>
      <vt:lpstr>Слайд 10</vt:lpstr>
      <vt:lpstr>Слайд 11</vt:lpstr>
      <vt:lpstr>Слайд 12</vt:lpstr>
      <vt:lpstr>Закрепление: Определите формы борьбы  за существование.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80</cp:revision>
  <dcterms:modified xsi:type="dcterms:W3CDTF">2016-02-15T14:55:29Z</dcterms:modified>
</cp:coreProperties>
</file>