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229\Desktop\p129_prezentaci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Прямоугольник 1"/>
          <p:cNvSpPr>
            <a:spLocks noChangeArrowheads="1"/>
          </p:cNvSpPr>
          <p:nvPr/>
        </p:nvSpPr>
        <p:spPr bwMode="auto">
          <a:xfrm>
            <a:off x="468313" y="1700213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 старшеклассников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 СОШ №29 г. Павлодар</a:t>
            </a:r>
          </a:p>
          <a:p>
            <a:pPr algn="ctr"/>
            <a:r>
              <a:rPr lang="kk-KZ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2016-2017 учебный год</a:t>
            </a:r>
            <a:endParaRPr lang="ru-RU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3" descr="C:\Users\229\Desktop\логотип 25-летия независимости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7463"/>
            <a:ext cx="120015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5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7" descr="278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8" descr="0820dfe2ade167a3fbe05bcb89543f4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4490" r="48399" b="2654"/>
          <a:stretch>
            <a:fillRect/>
          </a:stretch>
        </p:blipFill>
        <p:spPr bwMode="auto">
          <a:xfrm>
            <a:off x="3124200" y="4343400"/>
            <a:ext cx="23622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Выноска-облако 6"/>
          <p:cNvSpPr/>
          <p:nvPr/>
        </p:nvSpPr>
        <p:spPr>
          <a:xfrm rot="2843405">
            <a:off x="5326062" y="4246563"/>
            <a:ext cx="2576513" cy="1411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Наши веселые заседания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457">
            <a:off x="758735" y="765349"/>
            <a:ext cx="3073207" cy="2304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071">
            <a:off x="4681626" y="700230"/>
            <a:ext cx="3232663" cy="2258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3362529" cy="22768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056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229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463550" y="19050"/>
            <a:ext cx="424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Наш уголок </a:t>
            </a:r>
          </a:p>
        </p:txBody>
      </p:sp>
      <p:pic>
        <p:nvPicPr>
          <p:cNvPr id="58372" name="Picture 2" descr="C:\Users\229\Desktop\совет стрш\20161018_115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4"/>
          <a:stretch>
            <a:fillRect/>
          </a:stretch>
        </p:blipFill>
        <p:spPr bwMode="auto">
          <a:xfrm>
            <a:off x="852488" y="3670300"/>
            <a:ext cx="3706812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 descr="C:\Users\229\Desktop\совет стрш\20161018_125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765175"/>
            <a:ext cx="351155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 descr="C:\Users\229\Desktop\совет стрш\20161018_1624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7"/>
          <a:stretch>
            <a:fillRect/>
          </a:stretch>
        </p:blipFill>
        <p:spPr bwMode="auto">
          <a:xfrm>
            <a:off x="4859338" y="3429000"/>
            <a:ext cx="3635375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 descr="C:\Users\229\Desktop\совет стрш\20161018_1624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68288"/>
            <a:ext cx="37512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7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C:\Users\229\Desktop\картинки на слайд\x635716848-320x320.png.pagespeed.ic.o8HCVrXZ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2997200"/>
            <a:ext cx="21844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2338" y="134938"/>
            <a:ext cx="7921625" cy="2862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 старшеклассников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 является главным управляющим органом.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Возглавляет Совет старшеклассников председатель, который выбирается ежегодно.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Деятельность Совета строится на общечеловеческих принципах демократии, гуманности, согласии, открытости.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Члены Совета старшеклассников являются связующим звеном между организаторами детского коллектива и классом.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Совет старшеклассников участвует в планирование и организации внешкольной работы учащихся.</a:t>
            </a:r>
          </a:p>
        </p:txBody>
      </p:sp>
      <p:pic>
        <p:nvPicPr>
          <p:cNvPr id="46084" name="Picture 4" descr="C:\Users\229\Desktop\sov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997200"/>
            <a:ext cx="378936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8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C:\Users\229\Desktop\8999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C:\Users\229\Desktop\c715bcea12cf4015ad780cb4ff52bee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76250"/>
            <a:ext cx="34766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229\Desktop\896c5104c9a5b91925acac9534e6262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7313"/>
            <a:ext cx="4572000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ПК1\Desktop\20160211_105347.jpg"/>
          <p:cNvPicPr>
            <a:picLocks noChangeAspect="1" noChangeArrowheads="1"/>
          </p:cNvPicPr>
          <p:nvPr/>
        </p:nvPicPr>
        <p:blipFill rotWithShape="1">
          <a:blip r:embed="rId3"/>
          <a:srcRect l="5489" t="4559" b="9877"/>
          <a:stretch/>
        </p:blipFill>
        <p:spPr bwMode="auto">
          <a:xfrm>
            <a:off x="5219700" y="1196975"/>
            <a:ext cx="3427413" cy="4392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850" y="2349500"/>
            <a:ext cx="4572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Ұланбасы</a:t>
            </a:r>
          </a:p>
          <a:p>
            <a:pPr algn="ctr">
              <a:defRPr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Шамгунова Алина</a:t>
            </a:r>
          </a:p>
          <a:p>
            <a:pPr algn="ctr">
              <a:defRPr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9 «Б» класса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ұланбасы: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следить за исполнением всех обязанностей и  направлений;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контроль над исполнением заданий РДЮО «Жас Ұлан»;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на собраниях от лица учеников школы;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и утверждать отчеты Председателей отделов и старост;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планировании, также участвовать на пед. советах школы</a:t>
            </a:r>
          </a:p>
        </p:txBody>
      </p:sp>
    </p:spTree>
    <p:extLst>
      <p:ext uri="{BB962C8B-B14F-4D97-AF65-F5344CB8AC3E}">
        <p14:creationId xmlns:p14="http://schemas.microsoft.com/office/powerpoint/2010/main" val="5617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ПК1\Desktop\20160211_110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35075"/>
            <a:ext cx="306387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Прямоугольник 1"/>
          <p:cNvSpPr>
            <a:spLocks noChangeArrowheads="1"/>
          </p:cNvSpPr>
          <p:nvPr/>
        </p:nvSpPr>
        <p:spPr bwMode="auto">
          <a:xfrm>
            <a:off x="3924300" y="1247775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кольный омбудсм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н совместно с администрацией школы рассматривает обращения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, заявления по нарушению интересов и прав школьников. Омбудсмен принимает активное участие совместно с администрацией школы в прверках деятельности участников оброзовательного прцесса,относительно которых омбудсман располагает информацией о грубыхнарушениях прав участниковобразовательного процесса или унижения их достоинств.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2"/>
          <p:cNvSpPr>
            <a:spLocks noChangeArrowheads="1"/>
          </p:cNvSpPr>
          <p:nvPr/>
        </p:nvSpPr>
        <p:spPr bwMode="auto">
          <a:xfrm>
            <a:off x="2071688" y="2603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b="1">
                <a:latin typeface="Times New Roman" pitchFamily="18" charset="0"/>
                <a:cs typeface="Times New Roman" pitchFamily="18" charset="0"/>
              </a:rPr>
              <a:t>Школьный омбудсман</a:t>
            </a:r>
          </a:p>
          <a:p>
            <a:pPr algn="ctr"/>
            <a:r>
              <a:rPr lang="kk-KZ" b="1">
                <a:latin typeface="Times New Roman" pitchFamily="18" charset="0"/>
                <a:cs typeface="Times New Roman" pitchFamily="18" charset="0"/>
              </a:rPr>
              <a:t>Мусабекова Диана ученица  9«Б» класса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229\Desktop\press_confe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3713162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C:\Users\229\Desktop\распечатка\20160211_1056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88913"/>
            <a:ext cx="2287588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Прямоугольник 1"/>
          <p:cNvSpPr>
            <a:spLocks noChangeArrowheads="1"/>
          </p:cNvSpPr>
          <p:nvPr/>
        </p:nvSpPr>
        <p:spPr bwMode="auto">
          <a:xfrm>
            <a:off x="250825" y="3429000"/>
            <a:ext cx="49387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kk-KZ" b="1">
                <a:latin typeface="Times New Roman" pitchFamily="18" charset="0"/>
                <a:cs typeface="Times New Roman" pitchFamily="18" charset="0"/>
              </a:rPr>
              <a:t>Председатель отдела информации</a:t>
            </a:r>
          </a:p>
          <a:p>
            <a:pPr algn="ctr"/>
            <a:r>
              <a:rPr lang="kk-KZ" b="1">
                <a:latin typeface="Times New Roman" pitchFamily="18" charset="0"/>
                <a:cs typeface="Times New Roman" pitchFamily="18" charset="0"/>
              </a:rPr>
              <a:t>Сеннов Борис ученик 9 «Б» класса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>
                <a:latin typeface="Times New Roman" pitchFamily="18" charset="0"/>
                <a:cs typeface="Times New Roman" pitchFamily="18" charset="0"/>
              </a:rPr>
              <a:t>Обязанности:</a:t>
            </a:r>
          </a:p>
          <a:p>
            <a:pPr algn="just"/>
            <a:r>
              <a:rPr lang="kk-KZ">
                <a:latin typeface="Times New Roman" pitchFamily="18" charset="0"/>
                <a:cs typeface="Times New Roman" pitchFamily="18" charset="0"/>
              </a:rPr>
              <a:t>Обеспечивать информацией СМИ школы (газеты, радио, сайт) о работе школьной Организации самоуправления;</a:t>
            </a:r>
          </a:p>
          <a:p>
            <a:pPr algn="just"/>
            <a:r>
              <a:rPr lang="kk-KZ">
                <a:latin typeface="Times New Roman" pitchFamily="18" charset="0"/>
                <a:cs typeface="Times New Roman" pitchFamily="18" charset="0"/>
              </a:rPr>
              <a:t>Собирать информацию, опубликованную в СМИ, о работе вышеуказанной организации;</a:t>
            </a:r>
          </a:p>
          <a:p>
            <a:pPr algn="just"/>
            <a:r>
              <a:rPr lang="kk-KZ">
                <a:latin typeface="Times New Roman" pitchFamily="18" charset="0"/>
                <a:cs typeface="Times New Roman" pitchFamily="18" charset="0"/>
              </a:rPr>
              <a:t>Способствовать продвижению юных журналистов и писталей в СМИ;</a:t>
            </a:r>
          </a:p>
          <a:p>
            <a:pPr algn="just"/>
            <a:r>
              <a:rPr lang="kk-KZ">
                <a:latin typeface="Times New Roman" pitchFamily="18" charset="0"/>
                <a:cs typeface="Times New Roman" pitchFamily="18" charset="0"/>
              </a:rPr>
              <a:t>Организовать работу школьного СМИ.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229\Desktop\картинки на слайд\fonstola.ru-90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2976563" y="508000"/>
            <a:ext cx="42481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Председатель</a:t>
            </a:r>
          </a:p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 культурно-воспитательного сектора</a:t>
            </a:r>
          </a:p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Прахт Мария ученица 9«Б» класса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К1\Desktop\20160211_105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2500826" cy="37444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3650" y="1965325"/>
            <a:ext cx="2952750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школьных мероприятий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концертных программ, конкурсов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вести работу волонтерской группы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4"/>
          <p:cNvSpPr txBox="1">
            <a:spLocks noChangeArrowheads="1"/>
          </p:cNvSpPr>
          <p:nvPr/>
        </p:nvSpPr>
        <p:spPr bwMode="auto">
          <a:xfrm>
            <a:off x="1979613" y="620713"/>
            <a:ext cx="496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Председатель </a:t>
            </a:r>
          </a:p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спортивного сектора</a:t>
            </a:r>
          </a:p>
          <a:p>
            <a:pPr algn="ctr" eaLnBrk="1" hangingPunct="1"/>
            <a:r>
              <a:rPr lang="kk-KZ" b="1">
                <a:latin typeface="Times New Roman" pitchFamily="18" charset="0"/>
                <a:cs typeface="Times New Roman" pitchFamily="18" charset="0"/>
              </a:rPr>
              <a:t>Камка Александр ученик 9«Б» класса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Picture 2" descr="C:\Users\ПК1\Desktop\20160211_105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33051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25900" y="2205038"/>
            <a:ext cx="4319588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участвует в работе спортивной жизни школы;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за организацию и проведение мероприятий спортивного характера;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ЗОЖ организовывает различные спортивные акции и конкурсы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229\Desktop\oboi-dlya-devochek-1600x900-387-15a8f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0"/>
            <a:ext cx="2592288" cy="1944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7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7" descr="2781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8" descr="0820dfe2ade167a3fbe05bcb89543f4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74490" r="48399" b="2654"/>
          <a:stretch>
            <a:fillRect/>
          </a:stretch>
        </p:blipFill>
        <p:spPr bwMode="auto">
          <a:xfrm>
            <a:off x="3124200" y="4343400"/>
            <a:ext cx="23622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7" y="692696"/>
            <a:ext cx="5088565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Выноска-облако 6"/>
          <p:cNvSpPr/>
          <p:nvPr/>
        </p:nvSpPr>
        <p:spPr>
          <a:xfrm rot="2843405">
            <a:off x="5326062" y="4246563"/>
            <a:ext cx="2576513" cy="14112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dirty="0"/>
              <a:t>Ұланбасы весь в 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85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229</dc:creator>
  <cp:lastModifiedBy>229</cp:lastModifiedBy>
  <cp:revision>2</cp:revision>
  <dcterms:created xsi:type="dcterms:W3CDTF">2016-11-24T07:40:46Z</dcterms:created>
  <dcterms:modified xsi:type="dcterms:W3CDTF">2016-11-26T01:46:54Z</dcterms:modified>
</cp:coreProperties>
</file>