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3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89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91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488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43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890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15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16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593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79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31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434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C6EE7-9AAB-4882-8B80-483144CF8EE7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28A72-1513-49C6-B272-95EF597FF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78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РАЗРАБОТКА ТЕСТОВЫХ ЗАДАНИЙ ДЛЯ ПРОВЕДЕНИЯ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ИТОГОВОЙ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АТТЕСТАЦИИ ВЫПУСКНИКОВ ОБЩЕОБРАЗОВАТЕЛЬНЫХ ШКОЛ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УСЛОВИЯХ ОБНОВЛЕННОГО СОДЕРЖАНИЯ ПРОГРАММЫ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5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kk-KZ" sz="2600" b="1" dirty="0">
                <a:latin typeface="Times New Roman" pitchFamily="18" charset="0"/>
                <a:cs typeface="Times New Roman" pitchFamily="18" charset="0"/>
              </a:rPr>
              <a:t>итоговой аттестации выпускников общеобразовательных школ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2016-2017 учебном году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040370"/>
              </p:ext>
            </p:extLst>
          </p:nvPr>
        </p:nvGraphicFramePr>
        <p:xfrm>
          <a:off x="251520" y="1700808"/>
          <a:ext cx="8640960" cy="4070529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32048"/>
                <a:gridCol w="1584176"/>
                <a:gridCol w="1944216"/>
                <a:gridCol w="2905234"/>
                <a:gridCol w="1775286"/>
              </a:tblGrid>
              <a:tr h="8807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за  организацию и проведение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Функции организаторов экзамена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58714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Казахский или русский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язык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Письменный экзамен </a:t>
                      </a: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Соч</a:t>
                      </a: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нение</a:t>
                      </a: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Управления образования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и проведение экзамена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1467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НАО имени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И.Алтынсарина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тем сочинений, разработка критериев оценивания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880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Школа, Управление образования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 экзаменационных  работ учащихся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49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kk-KZ" sz="2600" b="1" dirty="0">
                <a:latin typeface="Times New Roman" pitchFamily="18" charset="0"/>
                <a:cs typeface="Times New Roman" pitchFamily="18" charset="0"/>
              </a:rPr>
              <a:t>итоговой аттестации выпускников общеобразовательных школ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2016-2017 учебном году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804387"/>
              </p:ext>
            </p:extLst>
          </p:nvPr>
        </p:nvGraphicFramePr>
        <p:xfrm>
          <a:off x="395536" y="1700808"/>
          <a:ext cx="8496944" cy="393472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95655"/>
                <a:gridCol w="1841005"/>
                <a:gridCol w="1982620"/>
                <a:gridCol w="2124236"/>
                <a:gridCol w="2053428"/>
              </a:tblGrid>
              <a:tr h="910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за  организацию и проведение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Функции организаторов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211394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Казахский</a:t>
                      </a: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язык для русских школ или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русский язык</a:t>
                      </a: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для казахских школ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Тестирование: 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1.Лексико-грамматический блок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Блок «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Аудирование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                        3. Блок «Чтение»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НЦТ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базы заданий, доставка экзаменационных книжек в Управления образования, выдача результатов тестирования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9103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сканирование листов ответов в филиалах НЦТ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37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kk-KZ" sz="2600" b="1" dirty="0">
                <a:latin typeface="Times New Roman" pitchFamily="18" charset="0"/>
                <a:cs typeface="Times New Roman" pitchFamily="18" charset="0"/>
              </a:rPr>
              <a:t>итоговой аттестации выпускников общеобразовательных школ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2016-2017 учебном году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205240"/>
              </p:ext>
            </p:extLst>
          </p:nvPr>
        </p:nvGraphicFramePr>
        <p:xfrm>
          <a:off x="323528" y="1772816"/>
          <a:ext cx="8352928" cy="389357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32048"/>
                <a:gridCol w="1368152"/>
                <a:gridCol w="1800200"/>
                <a:gridCol w="2160240"/>
                <a:gridCol w="2592288"/>
              </a:tblGrid>
              <a:tr h="910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за  организацию и проведение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Функции организаторов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146587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Казахстана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Устный экзамен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НАО, ДДСО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рамок экзамена (список вопросов), разработка критериев оценивания  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15173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Школа, Управление образования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и проведение экзамена, оценка экзаменационных  работ учащихся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37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kk-KZ" sz="2600" b="1" dirty="0">
                <a:latin typeface="Times New Roman" pitchFamily="18" charset="0"/>
                <a:cs typeface="Times New Roman" pitchFamily="18" charset="0"/>
              </a:rPr>
              <a:t>итоговой аттестации выпускников общеобразовательных школ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2016-2017 учебном году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445039"/>
              </p:ext>
            </p:extLst>
          </p:nvPr>
        </p:nvGraphicFramePr>
        <p:xfrm>
          <a:off x="395536" y="1700808"/>
          <a:ext cx="8424938" cy="412628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576065"/>
                <a:gridCol w="1656184"/>
                <a:gridCol w="1944215"/>
                <a:gridCol w="2160240"/>
                <a:gridCol w="2088234"/>
              </a:tblGrid>
              <a:tr h="916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за  организацию и проведение экзамена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Функции организаторов экзамена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153185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Алгебра и начала анализа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Письменный экзамен</a:t>
                      </a: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(контрольная работа)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НАО, ДДСО 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содержания заданий, разработка контрольных работ для различных типов учебных заведений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1527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Школа, Управления образования 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 и проведение экзамена; оценка экзаменационных работ учащихся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37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kk-KZ" sz="2600" b="1" dirty="0">
                <a:latin typeface="Times New Roman" pitchFamily="18" charset="0"/>
                <a:cs typeface="Times New Roman" pitchFamily="18" charset="0"/>
              </a:rPr>
              <a:t>итоговой аттестации выпускников общеобразовательных школ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2016-2017 учебном году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592557"/>
              </p:ext>
            </p:extLst>
          </p:nvPr>
        </p:nvGraphicFramePr>
        <p:xfrm>
          <a:off x="251519" y="1312608"/>
          <a:ext cx="8712970" cy="539800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576065"/>
                <a:gridCol w="2077784"/>
                <a:gridCol w="1810648"/>
                <a:gridCol w="1728192"/>
                <a:gridCol w="2520281"/>
              </a:tblGrid>
              <a:tr h="2808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экзамена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за  организацию и проведение экзамена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Функции организаторов экзамена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54031">
                <a:tc row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 по выбору 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Тестирование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НЦТ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базы заданий, тиражирование книжек, доставка книжек до управления образования,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сканирование листов ответов в филиалах НЦТ,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выдача результатов тестирования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91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Всемирная история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Әдебиет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Геометрия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2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Иностранный язык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Тестирование: 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1.Лексико-грамматический блок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Блок «Аудирование              3. Блок «Чтение»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НЦТ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базы заданий, доставка экзаменационных книжек до управления образования, сканирование листов-ответов, выдача результатов тестирования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  <a:tr h="3944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Компьютерное тестирование (теоретические + практические задания)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НЦТ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базы заданий, проведение, выдача результатов тестирования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840" marR="1584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37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Форма и количество тестовых заданий для итоговой аттестации выпускников общеобразовательных школ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на 2016-2017 год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843065"/>
              </p:ext>
            </p:extLst>
          </p:nvPr>
        </p:nvGraphicFramePr>
        <p:xfrm>
          <a:off x="179512" y="1772816"/>
          <a:ext cx="8712967" cy="3470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638"/>
                <a:gridCol w="1826556"/>
                <a:gridCol w="3244598"/>
                <a:gridCol w="1584175"/>
              </a:tblGrid>
              <a:tr h="415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Формат экзаменов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и форма тестовых заданий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 тестирования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</a:tr>
              <a:tr h="1108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Казахский</a:t>
                      </a: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язык для русских школ или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русский язык</a:t>
                      </a: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для казахских школ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(второй)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Тестирование: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1.Лексико-грамматический блок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Блок «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Аудирование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                          3. Блок «Чтение»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1.Лексико-грамматический блок –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тестовых заданий с выбором одного правильного ответа                                                                      2. Блок «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Аудирование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– 10 тестовых заданий (2 текста, 200-250 слов)                                                             3. Блок «Чтение» – 10 тестовых заданий (2 текста, 200-250 слов)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минут </a:t>
                      </a:r>
                      <a:endParaRPr lang="ru-RU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</a:tr>
              <a:tr h="1108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Иностранный язык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43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Форма и количество тестовых заданий предметам по выбору для итоговой аттестации выпускников общеобразовательных школ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на 2016-2017 год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734002"/>
              </p:ext>
            </p:extLst>
          </p:nvPr>
        </p:nvGraphicFramePr>
        <p:xfrm>
          <a:off x="323528" y="1268760"/>
          <a:ext cx="8712967" cy="5452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4"/>
                <a:gridCol w="1656184"/>
                <a:gridCol w="3888432"/>
                <a:gridCol w="1512167"/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Формат экзаменов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и форма тестовых заданий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 тестирования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</a:tr>
              <a:tr h="1385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Тестирование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40 тестовых заданий.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тестовых заданий с выбором одного правильного ответа;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заданий  с множественным выбором ответа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минут 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</a:tr>
              <a:tr h="1385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5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5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Всемирная история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5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Әдебиет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5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0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Геометрия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0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Тестирование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Всего:    </a:t>
                      </a: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тестовых заданий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20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тестовых заданий с выбором одного правильного ответа (теоретические задания)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10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заданий (практические задания)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минут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69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Форма и количество тестовых заданий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предметам по выбору для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итоговой аттестации выпускников общеобразовательных школ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на 2016-2017 год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638161"/>
              </p:ext>
            </p:extLst>
          </p:nvPr>
        </p:nvGraphicFramePr>
        <p:xfrm>
          <a:off x="179512" y="1772816"/>
          <a:ext cx="8712967" cy="3470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638"/>
                <a:gridCol w="1826556"/>
                <a:gridCol w="3244598"/>
                <a:gridCol w="1584175"/>
              </a:tblGrid>
              <a:tr h="415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Формат экзаменов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и форма тестовых заданий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 тестирования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</a:tr>
              <a:tr h="11081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Иностранный язык</a:t>
                      </a: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Тестирование: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1.Лексико-грамматический блок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Блок «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Аудирование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                          3. Блок «Чтение»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1.Лексико-грамматический блок –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тестовых заданий с выбором одного правильного ответа                                                                      2. Блок «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Аудирование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– 10 тестовых заданий (2 текста, 200-250 слов)                                                             3. Блок «Чтение» – 10 тестовых заданий (2 текста, 200-250 слов)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минут </a:t>
                      </a:r>
                      <a:endParaRPr lang="ru-RU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9888" marR="398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53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630</Words>
  <Application>Microsoft Office PowerPoint</Application>
  <PresentationFormat>Экран (4:3)</PresentationFormat>
  <Paragraphs>143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РАЗРАБОТКА ТЕСТОВЫХ ЗАДАНИЙ ДЛЯ ПРОВЕДЕНИЯ ИТОГОВОЙ АТТЕСТАЦИИ ВЫПУСКНИКОВ ОБЩЕОБРАЗОВАТЕЛЬНЫХ ШКОЛ  В УСЛОВИЯХ ОБНОВЛЕННОГО СОДЕРЖАНИЯ ПРОГРАММЫ </vt:lpstr>
      <vt:lpstr>Формат итоговой аттестации выпускников общеобразовательных школ  в 2016-2017 учебном году </vt:lpstr>
      <vt:lpstr>Формат итоговой аттестации выпускников общеобразовательных школ  в 2016-2017 учебном году </vt:lpstr>
      <vt:lpstr>Формат итоговой аттестации выпускников общеобразовательных школ  в 2016-2017 учебном году </vt:lpstr>
      <vt:lpstr>Формат итоговой аттестации выпускников общеобразовательных школ  в 2016-2017 учебном году </vt:lpstr>
      <vt:lpstr>Формат итоговой аттестации выпускников общеобразовательных школ  в 2016-2017 учебном году </vt:lpstr>
      <vt:lpstr>Форма и количество тестовых заданий для итоговой аттестации выпускников общеобразовательных школ  на 2016-2017 год </vt:lpstr>
      <vt:lpstr>Форма и количество тестовых заданий предметам по выбору для итоговой аттестации выпускников общеобразовательных школ  на 2016-2017 год </vt:lpstr>
      <vt:lpstr>Форма и количество тестовых заданий предметам по выбору для итоговой аттестации выпускников общеобразовательных школ  на 2016-2017 год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ТЕСТОВЫХ ЗАДАНИЙ ДЛЯ ПРОВЕДЕНИЯ ИТОГОВОЙ АТТЕСТАЦИИ ВЫПУСКНИКОВ ОБЩЕОБРАЗОВАТЕЛЬНЫХ ШКОЛ В УСЛОВИЯХ ОБНОВЛЕННОГО СОДЕРЖАНИЯ ПРОГРАММЫ</dc:title>
  <dc:creator>Алёна Сапронова</dc:creator>
  <cp:lastModifiedBy>Назыгул Байгелова</cp:lastModifiedBy>
  <cp:revision>6</cp:revision>
  <dcterms:created xsi:type="dcterms:W3CDTF">2016-08-16T05:40:35Z</dcterms:created>
  <dcterms:modified xsi:type="dcterms:W3CDTF">2016-08-16T10:07:00Z</dcterms:modified>
</cp:coreProperties>
</file>