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2" r:id="rId6"/>
    <p:sldId id="263" r:id="rId7"/>
    <p:sldId id="266" r:id="rId8"/>
    <p:sldId id="264" r:id="rId9"/>
    <p:sldId id="265" r:id="rId10"/>
    <p:sldId id="261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137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15"/>
  <c:chart>
    <c:title>
      <c:overlay val="1"/>
    </c:title>
    <c:autoTitleDeleted val="0"/>
    <c:view3D>
      <c:rotX val="75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Девушки</c:v>
                </c:pt>
                <c:pt idx="1">
                  <c:v>Парни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4.0999999999999996</c:v>
                </c:pt>
                <c:pt idx="1">
                  <c:v>3.7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</c:pie3DChart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16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Парни</c:v>
                </c:pt>
              </c:strCache>
            </c:strRef>
          </c:tx>
          <c:invertIfNegative val="1"/>
          <c:cat>
            <c:strRef>
              <c:f>Лист1!$A$2:$A$8</c:f>
              <c:strCache>
                <c:ptCount val="7"/>
                <c:pt idx="0">
                  <c:v>Ask</c:v>
                </c:pt>
                <c:pt idx="1">
                  <c:v>Facebook</c:v>
                </c:pt>
                <c:pt idx="2">
                  <c:v>Одноклассники </c:v>
                </c:pt>
                <c:pt idx="3">
                  <c:v>Twitter</c:v>
                </c:pt>
                <c:pt idx="4">
                  <c:v>Instagram</c:v>
                </c:pt>
                <c:pt idx="5">
                  <c:v>Mail.ru</c:v>
                </c:pt>
                <c:pt idx="6">
                  <c:v>Вконтакте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Девушки</c:v>
                </c:pt>
              </c:strCache>
            </c:strRef>
          </c:tx>
          <c:invertIfNegative val="1"/>
          <c:cat>
            <c:strRef>
              <c:f>Лист1!$A$2:$A$8</c:f>
              <c:strCache>
                <c:ptCount val="7"/>
                <c:pt idx="0">
                  <c:v>Ask</c:v>
                </c:pt>
                <c:pt idx="1">
                  <c:v>Facebook</c:v>
                </c:pt>
                <c:pt idx="2">
                  <c:v>Одноклассники </c:v>
                </c:pt>
                <c:pt idx="3">
                  <c:v>Twitter</c:v>
                </c:pt>
                <c:pt idx="4">
                  <c:v>Instagram</c:v>
                </c:pt>
                <c:pt idx="5">
                  <c:v>Mail.ru</c:v>
                </c:pt>
                <c:pt idx="6">
                  <c:v>Вконтакте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6</c:v>
                </c:pt>
                <c:pt idx="3">
                  <c:v>2</c:v>
                </c:pt>
                <c:pt idx="4">
                  <c:v>6</c:v>
                </c:pt>
                <c:pt idx="5">
                  <c:v>3</c:v>
                </c:pt>
                <c:pt idx="6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325872"/>
        <c:axId val="160326264"/>
      </c:barChart>
      <c:catAx>
        <c:axId val="160325872"/>
        <c:scaling>
          <c:orientation val="minMax"/>
        </c:scaling>
        <c:delete val="1"/>
        <c:axPos val="b"/>
        <c:numFmt formatCode="General" sourceLinked="0"/>
        <c:majorTickMark val="cross"/>
        <c:minorTickMark val="cross"/>
        <c:tickLblPos val="nextTo"/>
        <c:crossAx val="160326264"/>
        <c:crosses val="autoZero"/>
        <c:auto val="1"/>
        <c:lblAlgn val="ctr"/>
        <c:lblOffset val="100"/>
        <c:noMultiLvlLbl val="1"/>
      </c:catAx>
      <c:valAx>
        <c:axId val="160326264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160325872"/>
        <c:crosses val="autoZero"/>
        <c:crossBetween val="between"/>
      </c:valAx>
    </c:plotArea>
    <c:legend>
      <c:legendPos val="r"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autoTitleDeleted val="1"/>
    <c:view3D>
      <c:rotX val="25"/>
      <c:rotY val="3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ln w="28575"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Девушки</c:v>
                </c:pt>
                <c:pt idx="1">
                  <c:v>Парни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ln w="28575">
              <a:noFill/>
            </a:ln>
          </c:spPr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Девушки</c:v>
                </c:pt>
                <c:pt idx="1">
                  <c:v>Парни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326656"/>
        <c:axId val="160327048"/>
        <c:axId val="0"/>
      </c:bar3DChart>
      <c:catAx>
        <c:axId val="160326656"/>
        <c:scaling>
          <c:orientation val="minMax"/>
        </c:scaling>
        <c:delete val="1"/>
        <c:axPos val="b"/>
        <c:numFmt formatCode="General" sourceLinked="0"/>
        <c:majorTickMark val="cross"/>
        <c:minorTickMark val="cross"/>
        <c:tickLblPos val="nextTo"/>
        <c:crossAx val="160327048"/>
        <c:crosses val="autoZero"/>
        <c:auto val="1"/>
        <c:lblAlgn val="ctr"/>
        <c:lblOffset val="100"/>
        <c:noMultiLvlLbl val="1"/>
      </c:catAx>
      <c:valAx>
        <c:axId val="160327048"/>
        <c:scaling>
          <c:orientation val="minMax"/>
        </c:scaling>
        <c:delete val="1"/>
        <c:axPos val="l"/>
        <c:numFmt formatCode="General" sourceLinked="1"/>
        <c:majorTickMark val="cross"/>
        <c:minorTickMark val="cross"/>
        <c:tickLblPos val="nextTo"/>
        <c:crossAx val="160326656"/>
        <c:crosses val="autoZero"/>
        <c:crossBetween val="between"/>
      </c:valAx>
    </c:plotArea>
    <c:legend>
      <c:legendPos val="t"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4"/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425658598230782E-2"/>
          <c:y val="4.4409667541557327E-2"/>
          <c:w val="0.80458199669485764"/>
          <c:h val="0.8176019247594053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invertIfNegative val="1"/>
          <c:cat>
            <c:strRef>
              <c:f>Лист1!$A$2:$A$3</c:f>
              <c:strCache>
                <c:ptCount val="2"/>
                <c:pt idx="0">
                  <c:v>Девушки</c:v>
                </c:pt>
                <c:pt idx="1">
                  <c:v>Парни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invertIfNegative val="1"/>
          <c:cat>
            <c:strRef>
              <c:f>Лист1!$A$2:$A$3</c:f>
              <c:strCache>
                <c:ptCount val="2"/>
                <c:pt idx="0">
                  <c:v>Девушки</c:v>
                </c:pt>
                <c:pt idx="1">
                  <c:v>Парни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60327832"/>
        <c:axId val="160328224"/>
        <c:axId val="0"/>
      </c:bar3DChart>
      <c:catAx>
        <c:axId val="160327832"/>
        <c:scaling>
          <c:orientation val="minMax"/>
        </c:scaling>
        <c:delete val="1"/>
        <c:axPos val="b"/>
        <c:numFmt formatCode="General" sourceLinked="0"/>
        <c:majorTickMark val="cross"/>
        <c:minorTickMark val="cross"/>
        <c:tickLblPos val="nextTo"/>
        <c:crossAx val="160328224"/>
        <c:crosses val="autoZero"/>
        <c:auto val="1"/>
        <c:lblAlgn val="ctr"/>
        <c:lblOffset val="100"/>
        <c:noMultiLvlLbl val="1"/>
      </c:catAx>
      <c:valAx>
        <c:axId val="160328224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160327832"/>
        <c:crosses val="autoZero"/>
        <c:crossBetween val="between"/>
      </c:valAx>
    </c:plotArea>
    <c:legend>
      <c:legendPos val="r"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title>
      <c:overlay val="1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 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Общение</c:v>
                </c:pt>
                <c:pt idx="1">
                  <c:v>Отдых</c:v>
                </c:pt>
                <c:pt idx="2">
                  <c:v>Информация</c:v>
                </c:pt>
                <c:pt idx="3">
                  <c:v>музыка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7A56D-9501-4F8E-A2DC-0FA018C46BC5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2333F-9EA4-429F-B532-032DFAE352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87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2333F-9EA4-429F-B532-032DFAE3529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05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Влияние социальных сетей на личность подростка.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Подготовил </a:t>
            </a:r>
            <a:r>
              <a:rPr lang="ru-RU" dirty="0" smtClean="0"/>
              <a:t>Зуев </a:t>
            </a:r>
            <a:r>
              <a:rPr lang="ru-RU" dirty="0" smtClean="0"/>
              <a:t>В.С.</a:t>
            </a:r>
          </a:p>
          <a:p>
            <a:r>
              <a:rPr lang="ru-RU" dirty="0" smtClean="0"/>
              <a:t>Ученик школы №17, 9 «Б» класса.</a:t>
            </a:r>
          </a:p>
          <a:p>
            <a:r>
              <a:rPr lang="ru-RU" dirty="0" smtClean="0"/>
              <a:t>Группа ПП 14-10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Соотношение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ru-RU" sz="7200" dirty="0" smtClean="0"/>
              <a:t>+</a:t>
            </a:r>
            <a:endParaRPr lang="ru-RU" sz="72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ru-RU" sz="7200" dirty="0" smtClean="0"/>
              <a:t>-</a:t>
            </a:r>
            <a:endParaRPr lang="ru-RU" sz="72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1) Общение с теми кто далеко.</a:t>
            </a:r>
          </a:p>
          <a:p>
            <a:r>
              <a:rPr lang="ru-RU" dirty="0" smtClean="0"/>
              <a:t>2) Сохранение фото.</a:t>
            </a:r>
          </a:p>
          <a:p>
            <a:r>
              <a:rPr lang="ru-RU" dirty="0" smtClean="0"/>
              <a:t>3) Просмотр фильмов, прослушивание музыки.</a:t>
            </a:r>
          </a:p>
          <a:p>
            <a:r>
              <a:rPr lang="ru-RU" dirty="0" smtClean="0"/>
              <a:t>4) Можно найти полезную информацию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1) Зависимость.</a:t>
            </a:r>
          </a:p>
          <a:p>
            <a:r>
              <a:rPr lang="ru-RU" dirty="0" smtClean="0"/>
              <a:t>2) Лишняя трата времени.</a:t>
            </a:r>
          </a:p>
          <a:p>
            <a:r>
              <a:rPr lang="ru-RU" dirty="0" smtClean="0"/>
              <a:t>3) Общение с теми кто ближе к тебе живет</a:t>
            </a:r>
          </a:p>
          <a:p>
            <a:r>
              <a:rPr lang="ru-RU" dirty="0" smtClean="0"/>
              <a:t>4)Нежелательыне ссылки и группы.</a:t>
            </a:r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 таков что, социальные сети очень негативно влияют на подростков, отнимая время у них, желание проводить больше времени на улице, зависимость и просто отбитие желания заниматься более полезными вещами.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Цели иследовательской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1)Определить как влияют социальные сети на подростка.</a:t>
            </a:r>
          </a:p>
          <a:p>
            <a:r>
              <a:rPr lang="ru-RU" dirty="0" smtClean="0"/>
              <a:t>2) Определить в каких социальных сетях они зарегистрированы.</a:t>
            </a:r>
          </a:p>
          <a:p>
            <a:r>
              <a:rPr lang="ru-RU" dirty="0" smtClean="0"/>
              <a:t>3) Как долго проводят подростки время в социальных сетях.</a:t>
            </a:r>
          </a:p>
          <a:p>
            <a:r>
              <a:rPr lang="ru-RU" dirty="0" smtClean="0"/>
              <a:t>4) Находят ли они полезную информацию.</a:t>
            </a:r>
            <a:endParaRPr lang="ru-RU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85728"/>
            <a:ext cx="8643966" cy="134622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Для иследования я использовал четыре вопроса, и в опросе участвовало  18  человека Девушек=9\ Парни=9. Средний возраст опрошенных  14-16 лет. Вопросы: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378621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1) Сколько времени ты проводишь в социальных сетях?</a:t>
            </a:r>
            <a:br>
              <a:rPr lang="ru-RU" dirty="0" smtClean="0"/>
            </a:br>
            <a:r>
              <a:rPr lang="ru-RU" dirty="0" smtClean="0"/>
              <a:t> 2) Скажи в каких сетях ты зарегистрирован(а)?</a:t>
            </a:r>
            <a:br>
              <a:rPr lang="ru-RU" dirty="0" smtClean="0"/>
            </a:br>
            <a:r>
              <a:rPr lang="ru-RU" dirty="0" smtClean="0"/>
              <a:t> 3) Находишь ли ты какую нибудь полезную информацию в этих сетях?</a:t>
            </a:r>
            <a:br>
              <a:rPr lang="ru-RU" dirty="0" smtClean="0"/>
            </a:br>
            <a:r>
              <a:rPr lang="ru-RU" dirty="0" smtClean="0"/>
              <a:t> 4) Считаешь ли ты что, проводишь много времени в социальными сетях?</a:t>
            </a:r>
            <a:br>
              <a:rPr lang="ru-RU" dirty="0" smtClean="0"/>
            </a:br>
            <a:r>
              <a:rPr lang="ru-RU" dirty="0" smtClean="0"/>
              <a:t> 5) Для чего ты пользуешься социальными сетями?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7000924" cy="5143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Данные по опрошенным: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1504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Вконтакте-18 человек ( парни -9, девушки 9)</a:t>
            </a:r>
          </a:p>
          <a:p>
            <a:r>
              <a:rPr lang="en-US" dirty="0" smtClean="0"/>
              <a:t>Mail.ru</a:t>
            </a:r>
            <a:r>
              <a:rPr lang="ru-RU" dirty="0" smtClean="0"/>
              <a:t>- 6( парни 3 и девшки 3 )</a:t>
            </a:r>
          </a:p>
          <a:p>
            <a:r>
              <a:rPr lang="en-US" dirty="0" err="1" smtClean="0"/>
              <a:t>Instagram</a:t>
            </a:r>
            <a:r>
              <a:rPr lang="ru-RU" dirty="0" smtClean="0"/>
              <a:t> -8 ( парни 2 и девшки 6 )</a:t>
            </a:r>
          </a:p>
          <a:p>
            <a:r>
              <a:rPr lang="en-US" dirty="0" smtClean="0"/>
              <a:t>Twitter</a:t>
            </a:r>
            <a:r>
              <a:rPr lang="ru-RU" dirty="0" smtClean="0"/>
              <a:t>-4 ( парни 2 и девшки 2 )</a:t>
            </a:r>
          </a:p>
          <a:p>
            <a:r>
              <a:rPr lang="en-US" dirty="0" smtClean="0"/>
              <a:t>Ask</a:t>
            </a:r>
            <a:r>
              <a:rPr lang="ru-RU" dirty="0" smtClean="0"/>
              <a:t>- 5 ( парни  и девшки 5 )</a:t>
            </a:r>
          </a:p>
          <a:p>
            <a:r>
              <a:rPr lang="en-US" dirty="0" err="1" smtClean="0"/>
              <a:t>Facebook</a:t>
            </a:r>
            <a:r>
              <a:rPr lang="en-US" dirty="0" smtClean="0"/>
              <a:t>- </a:t>
            </a:r>
            <a:r>
              <a:rPr lang="ru-RU" dirty="0" smtClean="0"/>
              <a:t>6 ( парни 2 и девшки 4 )</a:t>
            </a:r>
          </a:p>
          <a:p>
            <a:r>
              <a:rPr lang="ru-RU" dirty="0" smtClean="0"/>
              <a:t>Одноклассники- 6 ( парни 1 и девшки 5 )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Нахождение информации: </a:t>
            </a:r>
          </a:p>
          <a:p>
            <a:r>
              <a:rPr lang="ru-RU" dirty="0" smtClean="0"/>
              <a:t>Да- 14  (парней 7 и девушек 7)</a:t>
            </a:r>
          </a:p>
          <a:p>
            <a:r>
              <a:rPr lang="ru-RU" dirty="0" smtClean="0"/>
              <a:t>Нет – 4 ( парней 1 и девушек 3) </a:t>
            </a:r>
          </a:p>
          <a:p>
            <a:endParaRPr lang="ru-RU" dirty="0" smtClean="0"/>
          </a:p>
          <a:p>
            <a:r>
              <a:rPr lang="ru-RU" dirty="0" smtClean="0"/>
              <a:t>Считают что проводят много времени в соц. сетях:</a:t>
            </a:r>
          </a:p>
          <a:p>
            <a:r>
              <a:rPr lang="ru-RU" dirty="0" smtClean="0"/>
              <a:t>14 подростков которые считают что проводитя много времени в соц. сетях ( парни 6 и девшки 8 )</a:t>
            </a:r>
          </a:p>
          <a:p>
            <a:r>
              <a:rPr lang="ru-RU" dirty="0" smtClean="0"/>
              <a:t>4 подростка кто не считает ( парни 2 и девшки 2 )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  <a:p>
            <a:r>
              <a:rPr lang="ru-RU" dirty="0" smtClean="0"/>
              <a:t>Вы зависимы:</a:t>
            </a:r>
          </a:p>
          <a:p>
            <a:r>
              <a:rPr lang="ru-RU" dirty="0" smtClean="0"/>
              <a:t>Те кто ответили да- 9 подростков (парни 3 и девшки 7)\нет-9 подростков (1 интересный ответ) (парни 5 и девшки 4)</a:t>
            </a:r>
          </a:p>
          <a:p>
            <a:endParaRPr lang="ru-RU" dirty="0" smtClean="0"/>
          </a:p>
          <a:p>
            <a:r>
              <a:rPr lang="ru-RU" dirty="0" smtClean="0"/>
              <a:t>Для чего нужен: </a:t>
            </a:r>
          </a:p>
          <a:p>
            <a:r>
              <a:rPr lang="ru-RU" dirty="0" smtClean="0"/>
              <a:t>Общение -18 подростка , ( парни 9 и девшки 9 )</a:t>
            </a:r>
          </a:p>
          <a:p>
            <a:r>
              <a:rPr lang="ru-RU" dirty="0" smtClean="0"/>
              <a:t> музыка- 4 подростка (парни 2 и девшки 2)</a:t>
            </a:r>
          </a:p>
          <a:p>
            <a:r>
              <a:rPr lang="ru-RU" dirty="0" smtClean="0"/>
              <a:t>отдых- 7 подростка ( парни 3 и девшки 4 )</a:t>
            </a:r>
          </a:p>
          <a:p>
            <a:r>
              <a:rPr lang="ru-RU" dirty="0" smtClean="0"/>
              <a:t>информация -6 подростка ( парни 3 и девшки 3 )</a:t>
            </a:r>
          </a:p>
          <a:p>
            <a:r>
              <a:rPr lang="ru-RU" dirty="0" smtClean="0"/>
              <a:t>Время проведения в сетях: 4,1 часа( 9 девушек)/ парни- 3,7 часов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Время проводимое между девушками и парнями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Парни – 3,7 часво.</a:t>
            </a:r>
          </a:p>
          <a:p>
            <a:r>
              <a:rPr lang="ru-RU" dirty="0" smtClean="0"/>
              <a:t>Девушки – 4,1 часов.</a:t>
            </a:r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3357554" y="320675"/>
          <a:ext cx="5570546" cy="598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71472" y="357166"/>
            <a:ext cx="914400" cy="5943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Сайты в которых зарегистрированы опрашиваемые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1571604" y="367664"/>
            <a:ext cx="2002652" cy="5943600"/>
          </a:xfrm>
        </p:spPr>
        <p:txBody>
          <a:bodyPr>
            <a:normAutofit/>
          </a:bodyPr>
          <a:lstStyle/>
          <a:p>
            <a:r>
              <a:rPr lang="ru-RU" dirty="0" smtClean="0"/>
              <a:t>Вконтакте - парни 9\ девушки 9</a:t>
            </a:r>
          </a:p>
          <a:p>
            <a:r>
              <a:rPr lang="en-US" dirty="0" smtClean="0"/>
              <a:t>Mail.ru</a:t>
            </a:r>
            <a:r>
              <a:rPr lang="ru-RU" dirty="0" smtClean="0"/>
              <a:t>- парни 3\ девшки 3</a:t>
            </a:r>
          </a:p>
          <a:p>
            <a:r>
              <a:rPr lang="en-US" dirty="0" err="1" smtClean="0"/>
              <a:t>Instagram</a:t>
            </a:r>
            <a:r>
              <a:rPr lang="ru-RU" dirty="0" smtClean="0"/>
              <a:t>-парни 2\   девшки 6 </a:t>
            </a:r>
          </a:p>
          <a:p>
            <a:r>
              <a:rPr lang="en-US" dirty="0" smtClean="0"/>
              <a:t>Twitter</a:t>
            </a:r>
            <a:r>
              <a:rPr lang="ru-RU" dirty="0" smtClean="0"/>
              <a:t>-парни 2\ девшки 2 </a:t>
            </a:r>
          </a:p>
          <a:p>
            <a:r>
              <a:rPr lang="en-US" dirty="0" smtClean="0"/>
              <a:t>Ask</a:t>
            </a:r>
            <a:r>
              <a:rPr lang="ru-RU" dirty="0" smtClean="0"/>
              <a:t>-  девшки 5 </a:t>
            </a:r>
          </a:p>
          <a:p>
            <a:r>
              <a:rPr lang="en-US" dirty="0" err="1" smtClean="0"/>
              <a:t>Facebook</a:t>
            </a:r>
            <a:r>
              <a:rPr lang="ru-RU" dirty="0" smtClean="0"/>
              <a:t>-парни 2\    девшки 4 </a:t>
            </a:r>
          </a:p>
          <a:p>
            <a:r>
              <a:rPr lang="ru-RU" dirty="0" smtClean="0"/>
              <a:t>Одноклассники- парни 1\ девшки 5 </a:t>
            </a:r>
          </a:p>
          <a:p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3500430" y="320675"/>
          <a:ext cx="5427670" cy="598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Нахождение информации в социальнах сетях: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 на вопрос: «Зависимы вы или нет?»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чего нужны соц.сети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420</TotalTime>
  <Words>389</Words>
  <Application>Microsoft Office PowerPoint</Application>
  <PresentationFormat>Экран (4:3)</PresentationFormat>
  <Paragraphs>69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Century Gothic</vt:lpstr>
      <vt:lpstr>Verdana</vt:lpstr>
      <vt:lpstr>Wingdings 2</vt:lpstr>
      <vt:lpstr>Яркая</vt:lpstr>
      <vt:lpstr>Влияние социальных сетей на личность подростка.</vt:lpstr>
      <vt:lpstr>Цели иследовательской работы:</vt:lpstr>
      <vt:lpstr>  Для иследования я использовал четыре вопроса, и в опросе участвовало  18  человека Девушек=9\ Парни=9. Средний возраст опрошенных  14-16 лет. Вопросы:  </vt:lpstr>
      <vt:lpstr>Данные по опрошенным:</vt:lpstr>
      <vt:lpstr>Время проводимое между девушками и парнями</vt:lpstr>
      <vt:lpstr>Сайты в которых зарегистрированы опрашиваемые</vt:lpstr>
      <vt:lpstr>Нахождение информации в социальнах сетях:</vt:lpstr>
      <vt:lpstr>Ответ на вопрос: «Зависимы вы или нет?»</vt:lpstr>
      <vt:lpstr>Для чего нужны соц.сети</vt:lpstr>
      <vt:lpstr>Соотношение</vt:lpstr>
      <vt:lpstr>Вывод: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социальных сетей на личность подростка.</dc:title>
  <dc:creator>Клиент</dc:creator>
  <cp:lastModifiedBy>Пользователь</cp:lastModifiedBy>
  <cp:revision>45</cp:revision>
  <dcterms:created xsi:type="dcterms:W3CDTF">2015-04-12T14:54:42Z</dcterms:created>
  <dcterms:modified xsi:type="dcterms:W3CDTF">2015-09-17T04:01:30Z</dcterms:modified>
</cp:coreProperties>
</file>