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0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D3FD-207B-4F22-B9DB-9867B0949CFB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gif"/><Relationship Id="rId5" Type="http://schemas.openxmlformats.org/officeDocument/2006/relationships/image" Target="../media/image38.png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1.png"/><Relationship Id="rId5" Type="http://schemas.openxmlformats.org/officeDocument/2006/relationships/image" Target="../media/image54.png"/><Relationship Id="rId10" Type="http://schemas.openxmlformats.org/officeDocument/2006/relationships/image" Target="../media/image48.gif"/><Relationship Id="rId4" Type="http://schemas.openxmlformats.org/officeDocument/2006/relationships/image" Target="../media/image53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2.jpeg"/><Relationship Id="rId7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12.jpeg"/><Relationship Id="rId7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6.png"/><Relationship Id="rId7" Type="http://schemas.openxmlformats.org/officeDocument/2006/relationships/image" Target="../media/image8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5.png"/><Relationship Id="rId7" Type="http://schemas.openxmlformats.org/officeDocument/2006/relationships/image" Target="../media/image86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7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gif"/><Relationship Id="rId1" Type="http://schemas.openxmlformats.org/officeDocument/2006/relationships/audio" Target="../media/audio1.wav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88.jpeg"/><Relationship Id="rId15" Type="http://schemas.openxmlformats.org/officeDocument/2006/relationships/image" Target="../media/image97.gif"/><Relationship Id="rId10" Type="http://schemas.openxmlformats.org/officeDocument/2006/relationships/image" Target="../media/image92.png"/><Relationship Id="rId4" Type="http://schemas.openxmlformats.org/officeDocument/2006/relationships/audio" Target="../media/audio3.wav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gif"/><Relationship Id="rId3" Type="http://schemas.openxmlformats.org/officeDocument/2006/relationships/image" Target="../media/image100.jpeg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2.jpeg"/><Relationship Id="rId7" Type="http://schemas.openxmlformats.org/officeDocument/2006/relationships/image" Target="../media/image10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96.png"/><Relationship Id="rId5" Type="http://schemas.openxmlformats.org/officeDocument/2006/relationships/image" Target="../media/image17.png"/><Relationship Id="rId10" Type="http://schemas.openxmlformats.org/officeDocument/2006/relationships/image" Target="../media/image107.png"/><Relationship Id="rId4" Type="http://schemas.openxmlformats.org/officeDocument/2006/relationships/image" Target="../media/image57.png"/><Relationship Id="rId9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500174"/>
            <a:ext cx="66437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Весной делайте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скворечники!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7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715008" y="3571876"/>
            <a:ext cx="1928827" cy="2971821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431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d4380dfecc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72330" y="571480"/>
            <a:ext cx="1643074" cy="2571768"/>
          </a:xfrm>
          <a:prstGeom prst="rect">
            <a:avLst/>
          </a:prstGeom>
        </p:spPr>
      </p:pic>
      <p:pic>
        <p:nvPicPr>
          <p:cNvPr id="4" name="Рисунок 3" descr="d4380dfecc0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0430" y="571480"/>
            <a:ext cx="3306559" cy="2571768"/>
          </a:xfrm>
          <a:prstGeom prst="rect">
            <a:avLst/>
          </a:prstGeom>
        </p:spPr>
      </p:pic>
      <p:pic>
        <p:nvPicPr>
          <p:cNvPr id="14" name="Рисунок 13" descr="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2000240"/>
            <a:ext cx="9144000" cy="4857760"/>
          </a:xfrm>
          <a:prstGeom prst="rect">
            <a:avLst/>
          </a:prstGeom>
        </p:spPr>
      </p:pic>
      <p:pic>
        <p:nvPicPr>
          <p:cNvPr id="5" name="Рисунок 4" descr="d4380dfecc0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282" y="571480"/>
            <a:ext cx="3306559" cy="2571768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3000364" y="5786454"/>
            <a:ext cx="2928958" cy="951345"/>
          </a:xfrm>
          <a:custGeom>
            <a:avLst/>
            <a:gdLst>
              <a:gd name="connsiteX0" fmla="*/ 362120 w 2514424"/>
              <a:gd name="connsiteY0" fmla="*/ 184727 h 951345"/>
              <a:gd name="connsiteX1" fmla="*/ 371356 w 2514424"/>
              <a:gd name="connsiteY1" fmla="*/ 147782 h 951345"/>
              <a:gd name="connsiteX2" fmla="*/ 436010 w 2514424"/>
              <a:gd name="connsiteY2" fmla="*/ 64655 h 951345"/>
              <a:gd name="connsiteX3" fmla="*/ 500665 w 2514424"/>
              <a:gd name="connsiteY3" fmla="*/ 27709 h 951345"/>
              <a:gd name="connsiteX4" fmla="*/ 528374 w 2514424"/>
              <a:gd name="connsiteY4" fmla="*/ 9236 h 951345"/>
              <a:gd name="connsiteX5" fmla="*/ 879356 w 2514424"/>
              <a:gd name="connsiteY5" fmla="*/ 18473 h 951345"/>
              <a:gd name="connsiteX6" fmla="*/ 944010 w 2514424"/>
              <a:gd name="connsiteY6" fmla="*/ 36945 h 951345"/>
              <a:gd name="connsiteX7" fmla="*/ 1073320 w 2514424"/>
              <a:gd name="connsiteY7" fmla="*/ 64655 h 951345"/>
              <a:gd name="connsiteX8" fmla="*/ 1359647 w 2514424"/>
              <a:gd name="connsiteY8" fmla="*/ 83127 h 951345"/>
              <a:gd name="connsiteX9" fmla="*/ 2181683 w 2514424"/>
              <a:gd name="connsiteY9" fmla="*/ 73891 h 951345"/>
              <a:gd name="connsiteX10" fmla="*/ 2264810 w 2514424"/>
              <a:gd name="connsiteY10" fmla="*/ 0 h 951345"/>
              <a:gd name="connsiteX11" fmla="*/ 2375647 w 2514424"/>
              <a:gd name="connsiteY11" fmla="*/ 9236 h 951345"/>
              <a:gd name="connsiteX12" fmla="*/ 2412592 w 2514424"/>
              <a:gd name="connsiteY12" fmla="*/ 27709 h 951345"/>
              <a:gd name="connsiteX13" fmla="*/ 2440301 w 2514424"/>
              <a:gd name="connsiteY13" fmla="*/ 36945 h 951345"/>
              <a:gd name="connsiteX14" fmla="*/ 2458774 w 2514424"/>
              <a:gd name="connsiteY14" fmla="*/ 157018 h 951345"/>
              <a:gd name="connsiteX15" fmla="*/ 2468010 w 2514424"/>
              <a:gd name="connsiteY15" fmla="*/ 184727 h 951345"/>
              <a:gd name="connsiteX16" fmla="*/ 2495720 w 2514424"/>
              <a:gd name="connsiteY16" fmla="*/ 295564 h 951345"/>
              <a:gd name="connsiteX17" fmla="*/ 2495720 w 2514424"/>
              <a:gd name="connsiteY17" fmla="*/ 600364 h 951345"/>
              <a:gd name="connsiteX18" fmla="*/ 2477247 w 2514424"/>
              <a:gd name="connsiteY18" fmla="*/ 628073 h 951345"/>
              <a:gd name="connsiteX19" fmla="*/ 2449538 w 2514424"/>
              <a:gd name="connsiteY19" fmla="*/ 665018 h 951345"/>
              <a:gd name="connsiteX20" fmla="*/ 2357174 w 2514424"/>
              <a:gd name="connsiteY20" fmla="*/ 711200 h 951345"/>
              <a:gd name="connsiteX21" fmla="*/ 2329465 w 2514424"/>
              <a:gd name="connsiteY21" fmla="*/ 720436 h 951345"/>
              <a:gd name="connsiteX22" fmla="*/ 2292520 w 2514424"/>
              <a:gd name="connsiteY22" fmla="*/ 729673 h 951345"/>
              <a:gd name="connsiteX23" fmla="*/ 2264810 w 2514424"/>
              <a:gd name="connsiteY23" fmla="*/ 738909 h 951345"/>
              <a:gd name="connsiteX24" fmla="*/ 1729101 w 2514424"/>
              <a:gd name="connsiteY24" fmla="*/ 766618 h 951345"/>
              <a:gd name="connsiteX25" fmla="*/ 1692156 w 2514424"/>
              <a:gd name="connsiteY25" fmla="*/ 785091 h 951345"/>
              <a:gd name="connsiteX26" fmla="*/ 1636738 w 2514424"/>
              <a:gd name="connsiteY26" fmla="*/ 803564 h 951345"/>
              <a:gd name="connsiteX27" fmla="*/ 1609029 w 2514424"/>
              <a:gd name="connsiteY27" fmla="*/ 822036 h 951345"/>
              <a:gd name="connsiteX28" fmla="*/ 1581320 w 2514424"/>
              <a:gd name="connsiteY28" fmla="*/ 831273 h 951345"/>
              <a:gd name="connsiteX29" fmla="*/ 1516665 w 2514424"/>
              <a:gd name="connsiteY29" fmla="*/ 858982 h 951345"/>
              <a:gd name="connsiteX30" fmla="*/ 1461247 w 2514424"/>
              <a:gd name="connsiteY30" fmla="*/ 895927 h 951345"/>
              <a:gd name="connsiteX31" fmla="*/ 1424301 w 2514424"/>
              <a:gd name="connsiteY31" fmla="*/ 914400 h 951345"/>
              <a:gd name="connsiteX32" fmla="*/ 1211865 w 2514424"/>
              <a:gd name="connsiteY32" fmla="*/ 942109 h 951345"/>
              <a:gd name="connsiteX33" fmla="*/ 999429 w 2514424"/>
              <a:gd name="connsiteY33" fmla="*/ 951345 h 951345"/>
              <a:gd name="connsiteX34" fmla="*/ 620738 w 2514424"/>
              <a:gd name="connsiteY34" fmla="*/ 942109 h 951345"/>
              <a:gd name="connsiteX35" fmla="*/ 537610 w 2514424"/>
              <a:gd name="connsiteY35" fmla="*/ 905164 h 951345"/>
              <a:gd name="connsiteX36" fmla="*/ 463720 w 2514424"/>
              <a:gd name="connsiteY36" fmla="*/ 868218 h 951345"/>
              <a:gd name="connsiteX37" fmla="*/ 445247 w 2514424"/>
              <a:gd name="connsiteY37" fmla="*/ 840509 h 951345"/>
              <a:gd name="connsiteX38" fmla="*/ 417538 w 2514424"/>
              <a:gd name="connsiteY38" fmla="*/ 822036 h 951345"/>
              <a:gd name="connsiteX39" fmla="*/ 408301 w 2514424"/>
              <a:gd name="connsiteY39" fmla="*/ 785091 h 951345"/>
              <a:gd name="connsiteX40" fmla="*/ 389829 w 2514424"/>
              <a:gd name="connsiteY40" fmla="*/ 757382 h 951345"/>
              <a:gd name="connsiteX41" fmla="*/ 352883 w 2514424"/>
              <a:gd name="connsiteY41" fmla="*/ 711200 h 951345"/>
              <a:gd name="connsiteX42" fmla="*/ 334410 w 2514424"/>
              <a:gd name="connsiteY42" fmla="*/ 683491 h 951345"/>
              <a:gd name="connsiteX43" fmla="*/ 278992 w 2514424"/>
              <a:gd name="connsiteY43" fmla="*/ 665018 h 951345"/>
              <a:gd name="connsiteX44" fmla="*/ 251283 w 2514424"/>
              <a:gd name="connsiteY44" fmla="*/ 646545 h 951345"/>
              <a:gd name="connsiteX45" fmla="*/ 223574 w 2514424"/>
              <a:gd name="connsiteY45" fmla="*/ 637309 h 951345"/>
              <a:gd name="connsiteX46" fmla="*/ 186629 w 2514424"/>
              <a:gd name="connsiteY46" fmla="*/ 618836 h 951345"/>
              <a:gd name="connsiteX47" fmla="*/ 131210 w 2514424"/>
              <a:gd name="connsiteY47" fmla="*/ 572655 h 951345"/>
              <a:gd name="connsiteX48" fmla="*/ 112738 w 2514424"/>
              <a:gd name="connsiteY48" fmla="*/ 544945 h 951345"/>
              <a:gd name="connsiteX49" fmla="*/ 85029 w 2514424"/>
              <a:gd name="connsiteY49" fmla="*/ 526473 h 951345"/>
              <a:gd name="connsiteX50" fmla="*/ 66556 w 2514424"/>
              <a:gd name="connsiteY50" fmla="*/ 498764 h 951345"/>
              <a:gd name="connsiteX51" fmla="*/ 38847 w 2514424"/>
              <a:gd name="connsiteY51" fmla="*/ 480291 h 951345"/>
              <a:gd name="connsiteX52" fmla="*/ 20374 w 2514424"/>
              <a:gd name="connsiteY52" fmla="*/ 424873 h 951345"/>
              <a:gd name="connsiteX53" fmla="*/ 1901 w 2514424"/>
              <a:gd name="connsiteY53" fmla="*/ 397164 h 951345"/>
              <a:gd name="connsiteX54" fmla="*/ 11138 w 2514424"/>
              <a:gd name="connsiteY54" fmla="*/ 240145 h 951345"/>
              <a:gd name="connsiteX55" fmla="*/ 48083 w 2514424"/>
              <a:gd name="connsiteY55" fmla="*/ 184727 h 951345"/>
              <a:gd name="connsiteX56" fmla="*/ 75792 w 2514424"/>
              <a:gd name="connsiteY56" fmla="*/ 175491 h 951345"/>
              <a:gd name="connsiteX57" fmla="*/ 103501 w 2514424"/>
              <a:gd name="connsiteY57" fmla="*/ 157018 h 951345"/>
              <a:gd name="connsiteX58" fmla="*/ 158920 w 2514424"/>
              <a:gd name="connsiteY58" fmla="*/ 138545 h 951345"/>
              <a:gd name="connsiteX59" fmla="*/ 269756 w 2514424"/>
              <a:gd name="connsiteY59" fmla="*/ 147782 h 951345"/>
              <a:gd name="connsiteX60" fmla="*/ 325174 w 2514424"/>
              <a:gd name="connsiteY60" fmla="*/ 184727 h 951345"/>
              <a:gd name="connsiteX61" fmla="*/ 362120 w 2514424"/>
              <a:gd name="connsiteY61" fmla="*/ 184727 h 95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14424" h="951345">
                <a:moveTo>
                  <a:pt x="362120" y="184727"/>
                </a:moveTo>
                <a:cubicBezTo>
                  <a:pt x="365199" y="172412"/>
                  <a:pt x="365679" y="159136"/>
                  <a:pt x="371356" y="147782"/>
                </a:cubicBezTo>
                <a:cubicBezTo>
                  <a:pt x="386068" y="118358"/>
                  <a:pt x="409946" y="86375"/>
                  <a:pt x="436010" y="64655"/>
                </a:cubicBezTo>
                <a:cubicBezTo>
                  <a:pt x="460558" y="44199"/>
                  <a:pt x="471923" y="44134"/>
                  <a:pt x="500665" y="27709"/>
                </a:cubicBezTo>
                <a:cubicBezTo>
                  <a:pt x="510303" y="22201"/>
                  <a:pt x="519138" y="15394"/>
                  <a:pt x="528374" y="9236"/>
                </a:cubicBezTo>
                <a:cubicBezTo>
                  <a:pt x="645368" y="12315"/>
                  <a:pt x="762454" y="12906"/>
                  <a:pt x="879356" y="18473"/>
                </a:cubicBezTo>
                <a:cubicBezTo>
                  <a:pt x="896679" y="19298"/>
                  <a:pt x="926552" y="31957"/>
                  <a:pt x="944010" y="36945"/>
                </a:cubicBezTo>
                <a:cubicBezTo>
                  <a:pt x="975554" y="45958"/>
                  <a:pt x="1057208" y="63083"/>
                  <a:pt x="1073320" y="64655"/>
                </a:cubicBezTo>
                <a:cubicBezTo>
                  <a:pt x="1168509" y="73942"/>
                  <a:pt x="1359647" y="83127"/>
                  <a:pt x="1359647" y="83127"/>
                </a:cubicBezTo>
                <a:cubicBezTo>
                  <a:pt x="1620705" y="170153"/>
                  <a:pt x="1915741" y="140375"/>
                  <a:pt x="2181683" y="73891"/>
                </a:cubicBezTo>
                <a:cubicBezTo>
                  <a:pt x="2244950" y="10624"/>
                  <a:pt x="2215364" y="32964"/>
                  <a:pt x="2264810" y="0"/>
                </a:cubicBezTo>
                <a:cubicBezTo>
                  <a:pt x="2301756" y="3079"/>
                  <a:pt x="2339208" y="2404"/>
                  <a:pt x="2375647" y="9236"/>
                </a:cubicBezTo>
                <a:cubicBezTo>
                  <a:pt x="2389180" y="11773"/>
                  <a:pt x="2399937" y="22285"/>
                  <a:pt x="2412592" y="27709"/>
                </a:cubicBezTo>
                <a:cubicBezTo>
                  <a:pt x="2421541" y="31544"/>
                  <a:pt x="2431065" y="33866"/>
                  <a:pt x="2440301" y="36945"/>
                </a:cubicBezTo>
                <a:cubicBezTo>
                  <a:pt x="2445909" y="81806"/>
                  <a:pt x="2448197" y="114708"/>
                  <a:pt x="2458774" y="157018"/>
                </a:cubicBezTo>
                <a:cubicBezTo>
                  <a:pt x="2461135" y="166463"/>
                  <a:pt x="2465501" y="175320"/>
                  <a:pt x="2468010" y="184727"/>
                </a:cubicBezTo>
                <a:cubicBezTo>
                  <a:pt x="2477823" y="221524"/>
                  <a:pt x="2495720" y="295564"/>
                  <a:pt x="2495720" y="295564"/>
                </a:cubicBezTo>
                <a:cubicBezTo>
                  <a:pt x="2508462" y="422988"/>
                  <a:pt x="2514424" y="438260"/>
                  <a:pt x="2495720" y="600364"/>
                </a:cubicBezTo>
                <a:cubicBezTo>
                  <a:pt x="2494448" y="611392"/>
                  <a:pt x="2483699" y="619040"/>
                  <a:pt x="2477247" y="628073"/>
                </a:cubicBezTo>
                <a:cubicBezTo>
                  <a:pt x="2468299" y="640599"/>
                  <a:pt x="2461043" y="654791"/>
                  <a:pt x="2449538" y="665018"/>
                </a:cubicBezTo>
                <a:cubicBezTo>
                  <a:pt x="2401808" y="707444"/>
                  <a:pt x="2405223" y="697472"/>
                  <a:pt x="2357174" y="711200"/>
                </a:cubicBezTo>
                <a:cubicBezTo>
                  <a:pt x="2347813" y="713875"/>
                  <a:pt x="2338826" y="717761"/>
                  <a:pt x="2329465" y="720436"/>
                </a:cubicBezTo>
                <a:cubicBezTo>
                  <a:pt x="2317259" y="723923"/>
                  <a:pt x="2304726" y="726186"/>
                  <a:pt x="2292520" y="729673"/>
                </a:cubicBezTo>
                <a:cubicBezTo>
                  <a:pt x="2283158" y="732348"/>
                  <a:pt x="2274203" y="736347"/>
                  <a:pt x="2264810" y="738909"/>
                </a:cubicBezTo>
                <a:cubicBezTo>
                  <a:pt x="2061618" y="794325"/>
                  <a:pt x="2094580" y="759309"/>
                  <a:pt x="1729101" y="766618"/>
                </a:cubicBezTo>
                <a:cubicBezTo>
                  <a:pt x="1716786" y="772776"/>
                  <a:pt x="1704940" y="779977"/>
                  <a:pt x="1692156" y="785091"/>
                </a:cubicBezTo>
                <a:cubicBezTo>
                  <a:pt x="1674077" y="792323"/>
                  <a:pt x="1654532" y="795656"/>
                  <a:pt x="1636738" y="803564"/>
                </a:cubicBezTo>
                <a:cubicBezTo>
                  <a:pt x="1626594" y="808072"/>
                  <a:pt x="1618958" y="817072"/>
                  <a:pt x="1609029" y="822036"/>
                </a:cubicBezTo>
                <a:cubicBezTo>
                  <a:pt x="1600321" y="826390"/>
                  <a:pt x="1590028" y="826919"/>
                  <a:pt x="1581320" y="831273"/>
                </a:cubicBezTo>
                <a:cubicBezTo>
                  <a:pt x="1517536" y="863165"/>
                  <a:pt x="1593553" y="839758"/>
                  <a:pt x="1516665" y="858982"/>
                </a:cubicBezTo>
                <a:cubicBezTo>
                  <a:pt x="1486514" y="904208"/>
                  <a:pt x="1514263" y="876046"/>
                  <a:pt x="1461247" y="895927"/>
                </a:cubicBezTo>
                <a:cubicBezTo>
                  <a:pt x="1448355" y="900762"/>
                  <a:pt x="1437363" y="910046"/>
                  <a:pt x="1424301" y="914400"/>
                </a:cubicBezTo>
                <a:cubicBezTo>
                  <a:pt x="1345268" y="940745"/>
                  <a:pt x="1303257" y="937299"/>
                  <a:pt x="1211865" y="942109"/>
                </a:cubicBezTo>
                <a:lnTo>
                  <a:pt x="999429" y="951345"/>
                </a:lnTo>
                <a:cubicBezTo>
                  <a:pt x="873199" y="948266"/>
                  <a:pt x="746749" y="950152"/>
                  <a:pt x="620738" y="942109"/>
                </a:cubicBezTo>
                <a:cubicBezTo>
                  <a:pt x="572315" y="939018"/>
                  <a:pt x="571530" y="923666"/>
                  <a:pt x="537610" y="905164"/>
                </a:cubicBezTo>
                <a:cubicBezTo>
                  <a:pt x="513435" y="891978"/>
                  <a:pt x="463720" y="868218"/>
                  <a:pt x="463720" y="868218"/>
                </a:cubicBezTo>
                <a:cubicBezTo>
                  <a:pt x="457562" y="858982"/>
                  <a:pt x="453096" y="848358"/>
                  <a:pt x="445247" y="840509"/>
                </a:cubicBezTo>
                <a:cubicBezTo>
                  <a:pt x="437398" y="832660"/>
                  <a:pt x="423696" y="831272"/>
                  <a:pt x="417538" y="822036"/>
                </a:cubicBezTo>
                <a:cubicBezTo>
                  <a:pt x="410497" y="811474"/>
                  <a:pt x="413301" y="796759"/>
                  <a:pt x="408301" y="785091"/>
                </a:cubicBezTo>
                <a:cubicBezTo>
                  <a:pt x="403928" y="774888"/>
                  <a:pt x="394793" y="767311"/>
                  <a:pt x="389829" y="757382"/>
                </a:cubicBezTo>
                <a:cubicBezTo>
                  <a:pt x="367523" y="712769"/>
                  <a:pt x="399591" y="742339"/>
                  <a:pt x="352883" y="711200"/>
                </a:cubicBezTo>
                <a:cubicBezTo>
                  <a:pt x="346725" y="701964"/>
                  <a:pt x="343823" y="689374"/>
                  <a:pt x="334410" y="683491"/>
                </a:cubicBezTo>
                <a:cubicBezTo>
                  <a:pt x="317898" y="673171"/>
                  <a:pt x="295194" y="675819"/>
                  <a:pt x="278992" y="665018"/>
                </a:cubicBezTo>
                <a:cubicBezTo>
                  <a:pt x="269756" y="658860"/>
                  <a:pt x="261212" y="651509"/>
                  <a:pt x="251283" y="646545"/>
                </a:cubicBezTo>
                <a:cubicBezTo>
                  <a:pt x="242575" y="642191"/>
                  <a:pt x="232523" y="641144"/>
                  <a:pt x="223574" y="637309"/>
                </a:cubicBezTo>
                <a:cubicBezTo>
                  <a:pt x="210919" y="631885"/>
                  <a:pt x="198584" y="625667"/>
                  <a:pt x="186629" y="618836"/>
                </a:cubicBezTo>
                <a:cubicBezTo>
                  <a:pt x="163512" y="605626"/>
                  <a:pt x="148576" y="593495"/>
                  <a:pt x="131210" y="572655"/>
                </a:cubicBezTo>
                <a:cubicBezTo>
                  <a:pt x="124103" y="564127"/>
                  <a:pt x="120587" y="552795"/>
                  <a:pt x="112738" y="544945"/>
                </a:cubicBezTo>
                <a:cubicBezTo>
                  <a:pt x="104889" y="537096"/>
                  <a:pt x="94265" y="532630"/>
                  <a:pt x="85029" y="526473"/>
                </a:cubicBezTo>
                <a:cubicBezTo>
                  <a:pt x="78871" y="517237"/>
                  <a:pt x="74405" y="506613"/>
                  <a:pt x="66556" y="498764"/>
                </a:cubicBezTo>
                <a:cubicBezTo>
                  <a:pt x="58707" y="490915"/>
                  <a:pt x="44730" y="489704"/>
                  <a:pt x="38847" y="480291"/>
                </a:cubicBezTo>
                <a:cubicBezTo>
                  <a:pt x="28527" y="463779"/>
                  <a:pt x="31175" y="441075"/>
                  <a:pt x="20374" y="424873"/>
                </a:cubicBezTo>
                <a:lnTo>
                  <a:pt x="1901" y="397164"/>
                </a:lnTo>
                <a:cubicBezTo>
                  <a:pt x="4980" y="344824"/>
                  <a:pt x="0" y="291379"/>
                  <a:pt x="11138" y="240145"/>
                </a:cubicBezTo>
                <a:cubicBezTo>
                  <a:pt x="15854" y="218450"/>
                  <a:pt x="27021" y="191747"/>
                  <a:pt x="48083" y="184727"/>
                </a:cubicBezTo>
                <a:lnTo>
                  <a:pt x="75792" y="175491"/>
                </a:lnTo>
                <a:cubicBezTo>
                  <a:pt x="85028" y="169333"/>
                  <a:pt x="93357" y="161526"/>
                  <a:pt x="103501" y="157018"/>
                </a:cubicBezTo>
                <a:cubicBezTo>
                  <a:pt x="121295" y="149110"/>
                  <a:pt x="158920" y="138545"/>
                  <a:pt x="158920" y="138545"/>
                </a:cubicBezTo>
                <a:cubicBezTo>
                  <a:pt x="195865" y="141624"/>
                  <a:pt x="234035" y="137859"/>
                  <a:pt x="269756" y="147782"/>
                </a:cubicBezTo>
                <a:cubicBezTo>
                  <a:pt x="291147" y="153724"/>
                  <a:pt x="304112" y="177706"/>
                  <a:pt x="325174" y="184727"/>
                </a:cubicBezTo>
                <a:lnTo>
                  <a:pt x="362120" y="184727"/>
                </a:lnTo>
                <a:close/>
              </a:path>
            </a:pathLst>
          </a:cu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0" y="5786454"/>
            <a:ext cx="2928958" cy="951345"/>
          </a:xfrm>
          <a:custGeom>
            <a:avLst/>
            <a:gdLst>
              <a:gd name="connsiteX0" fmla="*/ 362120 w 2514424"/>
              <a:gd name="connsiteY0" fmla="*/ 184727 h 951345"/>
              <a:gd name="connsiteX1" fmla="*/ 371356 w 2514424"/>
              <a:gd name="connsiteY1" fmla="*/ 147782 h 951345"/>
              <a:gd name="connsiteX2" fmla="*/ 436010 w 2514424"/>
              <a:gd name="connsiteY2" fmla="*/ 64655 h 951345"/>
              <a:gd name="connsiteX3" fmla="*/ 500665 w 2514424"/>
              <a:gd name="connsiteY3" fmla="*/ 27709 h 951345"/>
              <a:gd name="connsiteX4" fmla="*/ 528374 w 2514424"/>
              <a:gd name="connsiteY4" fmla="*/ 9236 h 951345"/>
              <a:gd name="connsiteX5" fmla="*/ 879356 w 2514424"/>
              <a:gd name="connsiteY5" fmla="*/ 18473 h 951345"/>
              <a:gd name="connsiteX6" fmla="*/ 944010 w 2514424"/>
              <a:gd name="connsiteY6" fmla="*/ 36945 h 951345"/>
              <a:gd name="connsiteX7" fmla="*/ 1073320 w 2514424"/>
              <a:gd name="connsiteY7" fmla="*/ 64655 h 951345"/>
              <a:gd name="connsiteX8" fmla="*/ 1359647 w 2514424"/>
              <a:gd name="connsiteY8" fmla="*/ 83127 h 951345"/>
              <a:gd name="connsiteX9" fmla="*/ 2181683 w 2514424"/>
              <a:gd name="connsiteY9" fmla="*/ 73891 h 951345"/>
              <a:gd name="connsiteX10" fmla="*/ 2264810 w 2514424"/>
              <a:gd name="connsiteY10" fmla="*/ 0 h 951345"/>
              <a:gd name="connsiteX11" fmla="*/ 2375647 w 2514424"/>
              <a:gd name="connsiteY11" fmla="*/ 9236 h 951345"/>
              <a:gd name="connsiteX12" fmla="*/ 2412592 w 2514424"/>
              <a:gd name="connsiteY12" fmla="*/ 27709 h 951345"/>
              <a:gd name="connsiteX13" fmla="*/ 2440301 w 2514424"/>
              <a:gd name="connsiteY13" fmla="*/ 36945 h 951345"/>
              <a:gd name="connsiteX14" fmla="*/ 2458774 w 2514424"/>
              <a:gd name="connsiteY14" fmla="*/ 157018 h 951345"/>
              <a:gd name="connsiteX15" fmla="*/ 2468010 w 2514424"/>
              <a:gd name="connsiteY15" fmla="*/ 184727 h 951345"/>
              <a:gd name="connsiteX16" fmla="*/ 2495720 w 2514424"/>
              <a:gd name="connsiteY16" fmla="*/ 295564 h 951345"/>
              <a:gd name="connsiteX17" fmla="*/ 2495720 w 2514424"/>
              <a:gd name="connsiteY17" fmla="*/ 600364 h 951345"/>
              <a:gd name="connsiteX18" fmla="*/ 2477247 w 2514424"/>
              <a:gd name="connsiteY18" fmla="*/ 628073 h 951345"/>
              <a:gd name="connsiteX19" fmla="*/ 2449538 w 2514424"/>
              <a:gd name="connsiteY19" fmla="*/ 665018 h 951345"/>
              <a:gd name="connsiteX20" fmla="*/ 2357174 w 2514424"/>
              <a:gd name="connsiteY20" fmla="*/ 711200 h 951345"/>
              <a:gd name="connsiteX21" fmla="*/ 2329465 w 2514424"/>
              <a:gd name="connsiteY21" fmla="*/ 720436 h 951345"/>
              <a:gd name="connsiteX22" fmla="*/ 2292520 w 2514424"/>
              <a:gd name="connsiteY22" fmla="*/ 729673 h 951345"/>
              <a:gd name="connsiteX23" fmla="*/ 2264810 w 2514424"/>
              <a:gd name="connsiteY23" fmla="*/ 738909 h 951345"/>
              <a:gd name="connsiteX24" fmla="*/ 1729101 w 2514424"/>
              <a:gd name="connsiteY24" fmla="*/ 766618 h 951345"/>
              <a:gd name="connsiteX25" fmla="*/ 1692156 w 2514424"/>
              <a:gd name="connsiteY25" fmla="*/ 785091 h 951345"/>
              <a:gd name="connsiteX26" fmla="*/ 1636738 w 2514424"/>
              <a:gd name="connsiteY26" fmla="*/ 803564 h 951345"/>
              <a:gd name="connsiteX27" fmla="*/ 1609029 w 2514424"/>
              <a:gd name="connsiteY27" fmla="*/ 822036 h 951345"/>
              <a:gd name="connsiteX28" fmla="*/ 1581320 w 2514424"/>
              <a:gd name="connsiteY28" fmla="*/ 831273 h 951345"/>
              <a:gd name="connsiteX29" fmla="*/ 1516665 w 2514424"/>
              <a:gd name="connsiteY29" fmla="*/ 858982 h 951345"/>
              <a:gd name="connsiteX30" fmla="*/ 1461247 w 2514424"/>
              <a:gd name="connsiteY30" fmla="*/ 895927 h 951345"/>
              <a:gd name="connsiteX31" fmla="*/ 1424301 w 2514424"/>
              <a:gd name="connsiteY31" fmla="*/ 914400 h 951345"/>
              <a:gd name="connsiteX32" fmla="*/ 1211865 w 2514424"/>
              <a:gd name="connsiteY32" fmla="*/ 942109 h 951345"/>
              <a:gd name="connsiteX33" fmla="*/ 999429 w 2514424"/>
              <a:gd name="connsiteY33" fmla="*/ 951345 h 951345"/>
              <a:gd name="connsiteX34" fmla="*/ 620738 w 2514424"/>
              <a:gd name="connsiteY34" fmla="*/ 942109 h 951345"/>
              <a:gd name="connsiteX35" fmla="*/ 537610 w 2514424"/>
              <a:gd name="connsiteY35" fmla="*/ 905164 h 951345"/>
              <a:gd name="connsiteX36" fmla="*/ 463720 w 2514424"/>
              <a:gd name="connsiteY36" fmla="*/ 868218 h 951345"/>
              <a:gd name="connsiteX37" fmla="*/ 445247 w 2514424"/>
              <a:gd name="connsiteY37" fmla="*/ 840509 h 951345"/>
              <a:gd name="connsiteX38" fmla="*/ 417538 w 2514424"/>
              <a:gd name="connsiteY38" fmla="*/ 822036 h 951345"/>
              <a:gd name="connsiteX39" fmla="*/ 408301 w 2514424"/>
              <a:gd name="connsiteY39" fmla="*/ 785091 h 951345"/>
              <a:gd name="connsiteX40" fmla="*/ 389829 w 2514424"/>
              <a:gd name="connsiteY40" fmla="*/ 757382 h 951345"/>
              <a:gd name="connsiteX41" fmla="*/ 352883 w 2514424"/>
              <a:gd name="connsiteY41" fmla="*/ 711200 h 951345"/>
              <a:gd name="connsiteX42" fmla="*/ 334410 w 2514424"/>
              <a:gd name="connsiteY42" fmla="*/ 683491 h 951345"/>
              <a:gd name="connsiteX43" fmla="*/ 278992 w 2514424"/>
              <a:gd name="connsiteY43" fmla="*/ 665018 h 951345"/>
              <a:gd name="connsiteX44" fmla="*/ 251283 w 2514424"/>
              <a:gd name="connsiteY44" fmla="*/ 646545 h 951345"/>
              <a:gd name="connsiteX45" fmla="*/ 223574 w 2514424"/>
              <a:gd name="connsiteY45" fmla="*/ 637309 h 951345"/>
              <a:gd name="connsiteX46" fmla="*/ 186629 w 2514424"/>
              <a:gd name="connsiteY46" fmla="*/ 618836 h 951345"/>
              <a:gd name="connsiteX47" fmla="*/ 131210 w 2514424"/>
              <a:gd name="connsiteY47" fmla="*/ 572655 h 951345"/>
              <a:gd name="connsiteX48" fmla="*/ 112738 w 2514424"/>
              <a:gd name="connsiteY48" fmla="*/ 544945 h 951345"/>
              <a:gd name="connsiteX49" fmla="*/ 85029 w 2514424"/>
              <a:gd name="connsiteY49" fmla="*/ 526473 h 951345"/>
              <a:gd name="connsiteX50" fmla="*/ 66556 w 2514424"/>
              <a:gd name="connsiteY50" fmla="*/ 498764 h 951345"/>
              <a:gd name="connsiteX51" fmla="*/ 38847 w 2514424"/>
              <a:gd name="connsiteY51" fmla="*/ 480291 h 951345"/>
              <a:gd name="connsiteX52" fmla="*/ 20374 w 2514424"/>
              <a:gd name="connsiteY52" fmla="*/ 424873 h 951345"/>
              <a:gd name="connsiteX53" fmla="*/ 1901 w 2514424"/>
              <a:gd name="connsiteY53" fmla="*/ 397164 h 951345"/>
              <a:gd name="connsiteX54" fmla="*/ 11138 w 2514424"/>
              <a:gd name="connsiteY54" fmla="*/ 240145 h 951345"/>
              <a:gd name="connsiteX55" fmla="*/ 48083 w 2514424"/>
              <a:gd name="connsiteY55" fmla="*/ 184727 h 951345"/>
              <a:gd name="connsiteX56" fmla="*/ 75792 w 2514424"/>
              <a:gd name="connsiteY56" fmla="*/ 175491 h 951345"/>
              <a:gd name="connsiteX57" fmla="*/ 103501 w 2514424"/>
              <a:gd name="connsiteY57" fmla="*/ 157018 h 951345"/>
              <a:gd name="connsiteX58" fmla="*/ 158920 w 2514424"/>
              <a:gd name="connsiteY58" fmla="*/ 138545 h 951345"/>
              <a:gd name="connsiteX59" fmla="*/ 269756 w 2514424"/>
              <a:gd name="connsiteY59" fmla="*/ 147782 h 951345"/>
              <a:gd name="connsiteX60" fmla="*/ 325174 w 2514424"/>
              <a:gd name="connsiteY60" fmla="*/ 184727 h 951345"/>
              <a:gd name="connsiteX61" fmla="*/ 362120 w 2514424"/>
              <a:gd name="connsiteY61" fmla="*/ 184727 h 95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14424" h="951345">
                <a:moveTo>
                  <a:pt x="362120" y="184727"/>
                </a:moveTo>
                <a:cubicBezTo>
                  <a:pt x="365199" y="172412"/>
                  <a:pt x="365679" y="159136"/>
                  <a:pt x="371356" y="147782"/>
                </a:cubicBezTo>
                <a:cubicBezTo>
                  <a:pt x="386068" y="118358"/>
                  <a:pt x="409946" y="86375"/>
                  <a:pt x="436010" y="64655"/>
                </a:cubicBezTo>
                <a:cubicBezTo>
                  <a:pt x="460558" y="44199"/>
                  <a:pt x="471923" y="44134"/>
                  <a:pt x="500665" y="27709"/>
                </a:cubicBezTo>
                <a:cubicBezTo>
                  <a:pt x="510303" y="22201"/>
                  <a:pt x="519138" y="15394"/>
                  <a:pt x="528374" y="9236"/>
                </a:cubicBezTo>
                <a:cubicBezTo>
                  <a:pt x="645368" y="12315"/>
                  <a:pt x="762454" y="12906"/>
                  <a:pt x="879356" y="18473"/>
                </a:cubicBezTo>
                <a:cubicBezTo>
                  <a:pt x="896679" y="19298"/>
                  <a:pt x="926552" y="31957"/>
                  <a:pt x="944010" y="36945"/>
                </a:cubicBezTo>
                <a:cubicBezTo>
                  <a:pt x="975554" y="45958"/>
                  <a:pt x="1057208" y="63083"/>
                  <a:pt x="1073320" y="64655"/>
                </a:cubicBezTo>
                <a:cubicBezTo>
                  <a:pt x="1168509" y="73942"/>
                  <a:pt x="1359647" y="83127"/>
                  <a:pt x="1359647" y="83127"/>
                </a:cubicBezTo>
                <a:cubicBezTo>
                  <a:pt x="1620705" y="170153"/>
                  <a:pt x="1915741" y="140375"/>
                  <a:pt x="2181683" y="73891"/>
                </a:cubicBezTo>
                <a:cubicBezTo>
                  <a:pt x="2244950" y="10624"/>
                  <a:pt x="2215364" y="32964"/>
                  <a:pt x="2264810" y="0"/>
                </a:cubicBezTo>
                <a:cubicBezTo>
                  <a:pt x="2301756" y="3079"/>
                  <a:pt x="2339208" y="2404"/>
                  <a:pt x="2375647" y="9236"/>
                </a:cubicBezTo>
                <a:cubicBezTo>
                  <a:pt x="2389180" y="11773"/>
                  <a:pt x="2399937" y="22285"/>
                  <a:pt x="2412592" y="27709"/>
                </a:cubicBezTo>
                <a:cubicBezTo>
                  <a:pt x="2421541" y="31544"/>
                  <a:pt x="2431065" y="33866"/>
                  <a:pt x="2440301" y="36945"/>
                </a:cubicBezTo>
                <a:cubicBezTo>
                  <a:pt x="2445909" y="81806"/>
                  <a:pt x="2448197" y="114708"/>
                  <a:pt x="2458774" y="157018"/>
                </a:cubicBezTo>
                <a:cubicBezTo>
                  <a:pt x="2461135" y="166463"/>
                  <a:pt x="2465501" y="175320"/>
                  <a:pt x="2468010" y="184727"/>
                </a:cubicBezTo>
                <a:cubicBezTo>
                  <a:pt x="2477823" y="221524"/>
                  <a:pt x="2495720" y="295564"/>
                  <a:pt x="2495720" y="295564"/>
                </a:cubicBezTo>
                <a:cubicBezTo>
                  <a:pt x="2508462" y="422988"/>
                  <a:pt x="2514424" y="438260"/>
                  <a:pt x="2495720" y="600364"/>
                </a:cubicBezTo>
                <a:cubicBezTo>
                  <a:pt x="2494448" y="611392"/>
                  <a:pt x="2483699" y="619040"/>
                  <a:pt x="2477247" y="628073"/>
                </a:cubicBezTo>
                <a:cubicBezTo>
                  <a:pt x="2468299" y="640599"/>
                  <a:pt x="2461043" y="654791"/>
                  <a:pt x="2449538" y="665018"/>
                </a:cubicBezTo>
                <a:cubicBezTo>
                  <a:pt x="2401808" y="707444"/>
                  <a:pt x="2405223" y="697472"/>
                  <a:pt x="2357174" y="711200"/>
                </a:cubicBezTo>
                <a:cubicBezTo>
                  <a:pt x="2347813" y="713875"/>
                  <a:pt x="2338826" y="717761"/>
                  <a:pt x="2329465" y="720436"/>
                </a:cubicBezTo>
                <a:cubicBezTo>
                  <a:pt x="2317259" y="723923"/>
                  <a:pt x="2304726" y="726186"/>
                  <a:pt x="2292520" y="729673"/>
                </a:cubicBezTo>
                <a:cubicBezTo>
                  <a:pt x="2283158" y="732348"/>
                  <a:pt x="2274203" y="736347"/>
                  <a:pt x="2264810" y="738909"/>
                </a:cubicBezTo>
                <a:cubicBezTo>
                  <a:pt x="2061618" y="794325"/>
                  <a:pt x="2094580" y="759309"/>
                  <a:pt x="1729101" y="766618"/>
                </a:cubicBezTo>
                <a:cubicBezTo>
                  <a:pt x="1716786" y="772776"/>
                  <a:pt x="1704940" y="779977"/>
                  <a:pt x="1692156" y="785091"/>
                </a:cubicBezTo>
                <a:cubicBezTo>
                  <a:pt x="1674077" y="792323"/>
                  <a:pt x="1654532" y="795656"/>
                  <a:pt x="1636738" y="803564"/>
                </a:cubicBezTo>
                <a:cubicBezTo>
                  <a:pt x="1626594" y="808072"/>
                  <a:pt x="1618958" y="817072"/>
                  <a:pt x="1609029" y="822036"/>
                </a:cubicBezTo>
                <a:cubicBezTo>
                  <a:pt x="1600321" y="826390"/>
                  <a:pt x="1590028" y="826919"/>
                  <a:pt x="1581320" y="831273"/>
                </a:cubicBezTo>
                <a:cubicBezTo>
                  <a:pt x="1517536" y="863165"/>
                  <a:pt x="1593553" y="839758"/>
                  <a:pt x="1516665" y="858982"/>
                </a:cubicBezTo>
                <a:cubicBezTo>
                  <a:pt x="1486514" y="904208"/>
                  <a:pt x="1514263" y="876046"/>
                  <a:pt x="1461247" y="895927"/>
                </a:cubicBezTo>
                <a:cubicBezTo>
                  <a:pt x="1448355" y="900762"/>
                  <a:pt x="1437363" y="910046"/>
                  <a:pt x="1424301" y="914400"/>
                </a:cubicBezTo>
                <a:cubicBezTo>
                  <a:pt x="1345268" y="940745"/>
                  <a:pt x="1303257" y="937299"/>
                  <a:pt x="1211865" y="942109"/>
                </a:cubicBezTo>
                <a:lnTo>
                  <a:pt x="999429" y="951345"/>
                </a:lnTo>
                <a:cubicBezTo>
                  <a:pt x="873199" y="948266"/>
                  <a:pt x="746749" y="950152"/>
                  <a:pt x="620738" y="942109"/>
                </a:cubicBezTo>
                <a:cubicBezTo>
                  <a:pt x="572315" y="939018"/>
                  <a:pt x="571530" y="923666"/>
                  <a:pt x="537610" y="905164"/>
                </a:cubicBezTo>
                <a:cubicBezTo>
                  <a:pt x="513435" y="891978"/>
                  <a:pt x="463720" y="868218"/>
                  <a:pt x="463720" y="868218"/>
                </a:cubicBezTo>
                <a:cubicBezTo>
                  <a:pt x="457562" y="858982"/>
                  <a:pt x="453096" y="848358"/>
                  <a:pt x="445247" y="840509"/>
                </a:cubicBezTo>
                <a:cubicBezTo>
                  <a:pt x="437398" y="832660"/>
                  <a:pt x="423696" y="831272"/>
                  <a:pt x="417538" y="822036"/>
                </a:cubicBezTo>
                <a:cubicBezTo>
                  <a:pt x="410497" y="811474"/>
                  <a:pt x="413301" y="796759"/>
                  <a:pt x="408301" y="785091"/>
                </a:cubicBezTo>
                <a:cubicBezTo>
                  <a:pt x="403928" y="774888"/>
                  <a:pt x="394793" y="767311"/>
                  <a:pt x="389829" y="757382"/>
                </a:cubicBezTo>
                <a:cubicBezTo>
                  <a:pt x="367523" y="712769"/>
                  <a:pt x="399591" y="742339"/>
                  <a:pt x="352883" y="711200"/>
                </a:cubicBezTo>
                <a:cubicBezTo>
                  <a:pt x="346725" y="701964"/>
                  <a:pt x="343823" y="689374"/>
                  <a:pt x="334410" y="683491"/>
                </a:cubicBezTo>
                <a:cubicBezTo>
                  <a:pt x="317898" y="673171"/>
                  <a:pt x="295194" y="675819"/>
                  <a:pt x="278992" y="665018"/>
                </a:cubicBezTo>
                <a:cubicBezTo>
                  <a:pt x="269756" y="658860"/>
                  <a:pt x="261212" y="651509"/>
                  <a:pt x="251283" y="646545"/>
                </a:cubicBezTo>
                <a:cubicBezTo>
                  <a:pt x="242575" y="642191"/>
                  <a:pt x="232523" y="641144"/>
                  <a:pt x="223574" y="637309"/>
                </a:cubicBezTo>
                <a:cubicBezTo>
                  <a:pt x="210919" y="631885"/>
                  <a:pt x="198584" y="625667"/>
                  <a:pt x="186629" y="618836"/>
                </a:cubicBezTo>
                <a:cubicBezTo>
                  <a:pt x="163512" y="605626"/>
                  <a:pt x="148576" y="593495"/>
                  <a:pt x="131210" y="572655"/>
                </a:cubicBezTo>
                <a:cubicBezTo>
                  <a:pt x="124103" y="564127"/>
                  <a:pt x="120587" y="552795"/>
                  <a:pt x="112738" y="544945"/>
                </a:cubicBezTo>
                <a:cubicBezTo>
                  <a:pt x="104889" y="537096"/>
                  <a:pt x="94265" y="532630"/>
                  <a:pt x="85029" y="526473"/>
                </a:cubicBezTo>
                <a:cubicBezTo>
                  <a:pt x="78871" y="517237"/>
                  <a:pt x="74405" y="506613"/>
                  <a:pt x="66556" y="498764"/>
                </a:cubicBezTo>
                <a:cubicBezTo>
                  <a:pt x="58707" y="490915"/>
                  <a:pt x="44730" y="489704"/>
                  <a:pt x="38847" y="480291"/>
                </a:cubicBezTo>
                <a:cubicBezTo>
                  <a:pt x="28527" y="463779"/>
                  <a:pt x="31175" y="441075"/>
                  <a:pt x="20374" y="424873"/>
                </a:cubicBezTo>
                <a:lnTo>
                  <a:pt x="1901" y="397164"/>
                </a:lnTo>
                <a:cubicBezTo>
                  <a:pt x="4980" y="344824"/>
                  <a:pt x="0" y="291379"/>
                  <a:pt x="11138" y="240145"/>
                </a:cubicBezTo>
                <a:cubicBezTo>
                  <a:pt x="15854" y="218450"/>
                  <a:pt x="27021" y="191747"/>
                  <a:pt x="48083" y="184727"/>
                </a:cubicBezTo>
                <a:lnTo>
                  <a:pt x="75792" y="175491"/>
                </a:lnTo>
                <a:cubicBezTo>
                  <a:pt x="85028" y="169333"/>
                  <a:pt x="93357" y="161526"/>
                  <a:pt x="103501" y="157018"/>
                </a:cubicBezTo>
                <a:cubicBezTo>
                  <a:pt x="121295" y="149110"/>
                  <a:pt x="158920" y="138545"/>
                  <a:pt x="158920" y="138545"/>
                </a:cubicBezTo>
                <a:cubicBezTo>
                  <a:pt x="195865" y="141624"/>
                  <a:pt x="234035" y="137859"/>
                  <a:pt x="269756" y="147782"/>
                </a:cubicBezTo>
                <a:cubicBezTo>
                  <a:pt x="291147" y="153724"/>
                  <a:pt x="304112" y="177706"/>
                  <a:pt x="325174" y="184727"/>
                </a:cubicBezTo>
                <a:lnTo>
                  <a:pt x="362120" y="184727"/>
                </a:lnTo>
                <a:close/>
              </a:path>
            </a:pathLst>
          </a:cu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post-56988-1292568640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071670" y="928670"/>
            <a:ext cx="2357454" cy="2273641"/>
          </a:xfrm>
          <a:prstGeom prst="rect">
            <a:avLst/>
          </a:prstGeom>
        </p:spPr>
      </p:pic>
      <p:pic>
        <p:nvPicPr>
          <p:cNvPr id="12" name="Рисунок 11" descr="babies11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9412065" flipH="1">
            <a:off x="4190554" y="1626917"/>
            <a:ext cx="2240683" cy="1858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43636" y="5214950"/>
            <a:ext cx="28459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Жора Люду не послушал:</a:t>
            </a:r>
          </a:p>
          <a:p>
            <a:r>
              <a:rPr lang="ru-RU" b="1" dirty="0" smtClean="0"/>
              <a:t>Он на санках съехал,</a:t>
            </a:r>
          </a:p>
          <a:p>
            <a:r>
              <a:rPr lang="ru-RU" b="1" dirty="0" smtClean="0"/>
              <a:t>Чуть свернул – </a:t>
            </a:r>
          </a:p>
          <a:p>
            <a:r>
              <a:rPr lang="ru-RU" b="1" dirty="0" smtClean="0"/>
              <a:t>И прямо в лужу</a:t>
            </a:r>
          </a:p>
          <a:p>
            <a:r>
              <a:rPr lang="ru-RU" b="1" dirty="0" smtClean="0"/>
              <a:t>Плюхнулся с успехом!</a:t>
            </a:r>
            <a:endParaRPr lang="ru-RU" b="1" dirty="0"/>
          </a:p>
        </p:txBody>
      </p:sp>
      <p:pic>
        <p:nvPicPr>
          <p:cNvPr id="15" name="Рисунок 14" descr="2160236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0" y="0"/>
            <a:ext cx="2773993" cy="3029886"/>
          </a:xfrm>
          <a:prstGeom prst="rect">
            <a:avLst/>
          </a:prstGeom>
        </p:spPr>
      </p:pic>
      <p:pic>
        <p:nvPicPr>
          <p:cNvPr id="16" name="Рисунок 15" descr="2160236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0" y="0"/>
            <a:ext cx="1240768" cy="2733535"/>
          </a:xfrm>
          <a:prstGeom prst="rect">
            <a:avLst/>
          </a:prstGeom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8.33333E-7 4.81481E-6 L -0.15156 0.431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431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d4380dfecc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0430" y="571480"/>
            <a:ext cx="3306559" cy="2571768"/>
          </a:xfrm>
          <a:prstGeom prst="rect">
            <a:avLst/>
          </a:prstGeom>
        </p:spPr>
      </p:pic>
      <p:pic>
        <p:nvPicPr>
          <p:cNvPr id="4" name="Рисунок 3" descr="d4380dfecc0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72330" y="571480"/>
            <a:ext cx="1643074" cy="2571768"/>
          </a:xfrm>
          <a:prstGeom prst="rect">
            <a:avLst/>
          </a:prstGeo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2000240"/>
            <a:ext cx="9144000" cy="4857760"/>
          </a:xfrm>
          <a:prstGeom prst="rect">
            <a:avLst/>
          </a:prstGeom>
        </p:spPr>
      </p:pic>
      <p:pic>
        <p:nvPicPr>
          <p:cNvPr id="6" name="Рисунок 5" descr="d4380dfecc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571480"/>
            <a:ext cx="3306559" cy="2571768"/>
          </a:xfrm>
          <a:prstGeom prst="rect">
            <a:avLst/>
          </a:prstGeom>
        </p:spPr>
      </p:pic>
      <p:pic>
        <p:nvPicPr>
          <p:cNvPr id="7" name="Рисунок 6" descr="216023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0"/>
            <a:ext cx="2773993" cy="3029886"/>
          </a:xfrm>
          <a:prstGeom prst="rect">
            <a:avLst/>
          </a:prstGeom>
        </p:spPr>
      </p:pic>
      <p:pic>
        <p:nvPicPr>
          <p:cNvPr id="8" name="Рисунок 7" descr="2160236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0" y="0"/>
            <a:ext cx="1240768" cy="2733535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000100" y="5715016"/>
            <a:ext cx="2928958" cy="951345"/>
          </a:xfrm>
          <a:custGeom>
            <a:avLst/>
            <a:gdLst>
              <a:gd name="connsiteX0" fmla="*/ 362120 w 2514424"/>
              <a:gd name="connsiteY0" fmla="*/ 184727 h 951345"/>
              <a:gd name="connsiteX1" fmla="*/ 371356 w 2514424"/>
              <a:gd name="connsiteY1" fmla="*/ 147782 h 951345"/>
              <a:gd name="connsiteX2" fmla="*/ 436010 w 2514424"/>
              <a:gd name="connsiteY2" fmla="*/ 64655 h 951345"/>
              <a:gd name="connsiteX3" fmla="*/ 500665 w 2514424"/>
              <a:gd name="connsiteY3" fmla="*/ 27709 h 951345"/>
              <a:gd name="connsiteX4" fmla="*/ 528374 w 2514424"/>
              <a:gd name="connsiteY4" fmla="*/ 9236 h 951345"/>
              <a:gd name="connsiteX5" fmla="*/ 879356 w 2514424"/>
              <a:gd name="connsiteY5" fmla="*/ 18473 h 951345"/>
              <a:gd name="connsiteX6" fmla="*/ 944010 w 2514424"/>
              <a:gd name="connsiteY6" fmla="*/ 36945 h 951345"/>
              <a:gd name="connsiteX7" fmla="*/ 1073320 w 2514424"/>
              <a:gd name="connsiteY7" fmla="*/ 64655 h 951345"/>
              <a:gd name="connsiteX8" fmla="*/ 1359647 w 2514424"/>
              <a:gd name="connsiteY8" fmla="*/ 83127 h 951345"/>
              <a:gd name="connsiteX9" fmla="*/ 2181683 w 2514424"/>
              <a:gd name="connsiteY9" fmla="*/ 73891 h 951345"/>
              <a:gd name="connsiteX10" fmla="*/ 2264810 w 2514424"/>
              <a:gd name="connsiteY10" fmla="*/ 0 h 951345"/>
              <a:gd name="connsiteX11" fmla="*/ 2375647 w 2514424"/>
              <a:gd name="connsiteY11" fmla="*/ 9236 h 951345"/>
              <a:gd name="connsiteX12" fmla="*/ 2412592 w 2514424"/>
              <a:gd name="connsiteY12" fmla="*/ 27709 h 951345"/>
              <a:gd name="connsiteX13" fmla="*/ 2440301 w 2514424"/>
              <a:gd name="connsiteY13" fmla="*/ 36945 h 951345"/>
              <a:gd name="connsiteX14" fmla="*/ 2458774 w 2514424"/>
              <a:gd name="connsiteY14" fmla="*/ 157018 h 951345"/>
              <a:gd name="connsiteX15" fmla="*/ 2468010 w 2514424"/>
              <a:gd name="connsiteY15" fmla="*/ 184727 h 951345"/>
              <a:gd name="connsiteX16" fmla="*/ 2495720 w 2514424"/>
              <a:gd name="connsiteY16" fmla="*/ 295564 h 951345"/>
              <a:gd name="connsiteX17" fmla="*/ 2495720 w 2514424"/>
              <a:gd name="connsiteY17" fmla="*/ 600364 h 951345"/>
              <a:gd name="connsiteX18" fmla="*/ 2477247 w 2514424"/>
              <a:gd name="connsiteY18" fmla="*/ 628073 h 951345"/>
              <a:gd name="connsiteX19" fmla="*/ 2449538 w 2514424"/>
              <a:gd name="connsiteY19" fmla="*/ 665018 h 951345"/>
              <a:gd name="connsiteX20" fmla="*/ 2357174 w 2514424"/>
              <a:gd name="connsiteY20" fmla="*/ 711200 h 951345"/>
              <a:gd name="connsiteX21" fmla="*/ 2329465 w 2514424"/>
              <a:gd name="connsiteY21" fmla="*/ 720436 h 951345"/>
              <a:gd name="connsiteX22" fmla="*/ 2292520 w 2514424"/>
              <a:gd name="connsiteY22" fmla="*/ 729673 h 951345"/>
              <a:gd name="connsiteX23" fmla="*/ 2264810 w 2514424"/>
              <a:gd name="connsiteY23" fmla="*/ 738909 h 951345"/>
              <a:gd name="connsiteX24" fmla="*/ 1729101 w 2514424"/>
              <a:gd name="connsiteY24" fmla="*/ 766618 h 951345"/>
              <a:gd name="connsiteX25" fmla="*/ 1692156 w 2514424"/>
              <a:gd name="connsiteY25" fmla="*/ 785091 h 951345"/>
              <a:gd name="connsiteX26" fmla="*/ 1636738 w 2514424"/>
              <a:gd name="connsiteY26" fmla="*/ 803564 h 951345"/>
              <a:gd name="connsiteX27" fmla="*/ 1609029 w 2514424"/>
              <a:gd name="connsiteY27" fmla="*/ 822036 h 951345"/>
              <a:gd name="connsiteX28" fmla="*/ 1581320 w 2514424"/>
              <a:gd name="connsiteY28" fmla="*/ 831273 h 951345"/>
              <a:gd name="connsiteX29" fmla="*/ 1516665 w 2514424"/>
              <a:gd name="connsiteY29" fmla="*/ 858982 h 951345"/>
              <a:gd name="connsiteX30" fmla="*/ 1461247 w 2514424"/>
              <a:gd name="connsiteY30" fmla="*/ 895927 h 951345"/>
              <a:gd name="connsiteX31" fmla="*/ 1424301 w 2514424"/>
              <a:gd name="connsiteY31" fmla="*/ 914400 h 951345"/>
              <a:gd name="connsiteX32" fmla="*/ 1211865 w 2514424"/>
              <a:gd name="connsiteY32" fmla="*/ 942109 h 951345"/>
              <a:gd name="connsiteX33" fmla="*/ 999429 w 2514424"/>
              <a:gd name="connsiteY33" fmla="*/ 951345 h 951345"/>
              <a:gd name="connsiteX34" fmla="*/ 620738 w 2514424"/>
              <a:gd name="connsiteY34" fmla="*/ 942109 h 951345"/>
              <a:gd name="connsiteX35" fmla="*/ 537610 w 2514424"/>
              <a:gd name="connsiteY35" fmla="*/ 905164 h 951345"/>
              <a:gd name="connsiteX36" fmla="*/ 463720 w 2514424"/>
              <a:gd name="connsiteY36" fmla="*/ 868218 h 951345"/>
              <a:gd name="connsiteX37" fmla="*/ 445247 w 2514424"/>
              <a:gd name="connsiteY37" fmla="*/ 840509 h 951345"/>
              <a:gd name="connsiteX38" fmla="*/ 417538 w 2514424"/>
              <a:gd name="connsiteY38" fmla="*/ 822036 h 951345"/>
              <a:gd name="connsiteX39" fmla="*/ 408301 w 2514424"/>
              <a:gd name="connsiteY39" fmla="*/ 785091 h 951345"/>
              <a:gd name="connsiteX40" fmla="*/ 389829 w 2514424"/>
              <a:gd name="connsiteY40" fmla="*/ 757382 h 951345"/>
              <a:gd name="connsiteX41" fmla="*/ 352883 w 2514424"/>
              <a:gd name="connsiteY41" fmla="*/ 711200 h 951345"/>
              <a:gd name="connsiteX42" fmla="*/ 334410 w 2514424"/>
              <a:gd name="connsiteY42" fmla="*/ 683491 h 951345"/>
              <a:gd name="connsiteX43" fmla="*/ 278992 w 2514424"/>
              <a:gd name="connsiteY43" fmla="*/ 665018 h 951345"/>
              <a:gd name="connsiteX44" fmla="*/ 251283 w 2514424"/>
              <a:gd name="connsiteY44" fmla="*/ 646545 h 951345"/>
              <a:gd name="connsiteX45" fmla="*/ 223574 w 2514424"/>
              <a:gd name="connsiteY45" fmla="*/ 637309 h 951345"/>
              <a:gd name="connsiteX46" fmla="*/ 186629 w 2514424"/>
              <a:gd name="connsiteY46" fmla="*/ 618836 h 951345"/>
              <a:gd name="connsiteX47" fmla="*/ 131210 w 2514424"/>
              <a:gd name="connsiteY47" fmla="*/ 572655 h 951345"/>
              <a:gd name="connsiteX48" fmla="*/ 112738 w 2514424"/>
              <a:gd name="connsiteY48" fmla="*/ 544945 h 951345"/>
              <a:gd name="connsiteX49" fmla="*/ 85029 w 2514424"/>
              <a:gd name="connsiteY49" fmla="*/ 526473 h 951345"/>
              <a:gd name="connsiteX50" fmla="*/ 66556 w 2514424"/>
              <a:gd name="connsiteY50" fmla="*/ 498764 h 951345"/>
              <a:gd name="connsiteX51" fmla="*/ 38847 w 2514424"/>
              <a:gd name="connsiteY51" fmla="*/ 480291 h 951345"/>
              <a:gd name="connsiteX52" fmla="*/ 20374 w 2514424"/>
              <a:gd name="connsiteY52" fmla="*/ 424873 h 951345"/>
              <a:gd name="connsiteX53" fmla="*/ 1901 w 2514424"/>
              <a:gd name="connsiteY53" fmla="*/ 397164 h 951345"/>
              <a:gd name="connsiteX54" fmla="*/ 11138 w 2514424"/>
              <a:gd name="connsiteY54" fmla="*/ 240145 h 951345"/>
              <a:gd name="connsiteX55" fmla="*/ 48083 w 2514424"/>
              <a:gd name="connsiteY55" fmla="*/ 184727 h 951345"/>
              <a:gd name="connsiteX56" fmla="*/ 75792 w 2514424"/>
              <a:gd name="connsiteY56" fmla="*/ 175491 h 951345"/>
              <a:gd name="connsiteX57" fmla="*/ 103501 w 2514424"/>
              <a:gd name="connsiteY57" fmla="*/ 157018 h 951345"/>
              <a:gd name="connsiteX58" fmla="*/ 158920 w 2514424"/>
              <a:gd name="connsiteY58" fmla="*/ 138545 h 951345"/>
              <a:gd name="connsiteX59" fmla="*/ 269756 w 2514424"/>
              <a:gd name="connsiteY59" fmla="*/ 147782 h 951345"/>
              <a:gd name="connsiteX60" fmla="*/ 325174 w 2514424"/>
              <a:gd name="connsiteY60" fmla="*/ 184727 h 951345"/>
              <a:gd name="connsiteX61" fmla="*/ 362120 w 2514424"/>
              <a:gd name="connsiteY61" fmla="*/ 184727 h 95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14424" h="951345">
                <a:moveTo>
                  <a:pt x="362120" y="184727"/>
                </a:moveTo>
                <a:cubicBezTo>
                  <a:pt x="365199" y="172412"/>
                  <a:pt x="365679" y="159136"/>
                  <a:pt x="371356" y="147782"/>
                </a:cubicBezTo>
                <a:cubicBezTo>
                  <a:pt x="386068" y="118358"/>
                  <a:pt x="409946" y="86375"/>
                  <a:pt x="436010" y="64655"/>
                </a:cubicBezTo>
                <a:cubicBezTo>
                  <a:pt x="460558" y="44199"/>
                  <a:pt x="471923" y="44134"/>
                  <a:pt x="500665" y="27709"/>
                </a:cubicBezTo>
                <a:cubicBezTo>
                  <a:pt x="510303" y="22201"/>
                  <a:pt x="519138" y="15394"/>
                  <a:pt x="528374" y="9236"/>
                </a:cubicBezTo>
                <a:cubicBezTo>
                  <a:pt x="645368" y="12315"/>
                  <a:pt x="762454" y="12906"/>
                  <a:pt x="879356" y="18473"/>
                </a:cubicBezTo>
                <a:cubicBezTo>
                  <a:pt x="896679" y="19298"/>
                  <a:pt x="926552" y="31957"/>
                  <a:pt x="944010" y="36945"/>
                </a:cubicBezTo>
                <a:cubicBezTo>
                  <a:pt x="975554" y="45958"/>
                  <a:pt x="1057208" y="63083"/>
                  <a:pt x="1073320" y="64655"/>
                </a:cubicBezTo>
                <a:cubicBezTo>
                  <a:pt x="1168509" y="73942"/>
                  <a:pt x="1359647" y="83127"/>
                  <a:pt x="1359647" y="83127"/>
                </a:cubicBezTo>
                <a:cubicBezTo>
                  <a:pt x="1620705" y="170153"/>
                  <a:pt x="1915741" y="140375"/>
                  <a:pt x="2181683" y="73891"/>
                </a:cubicBezTo>
                <a:cubicBezTo>
                  <a:pt x="2244950" y="10624"/>
                  <a:pt x="2215364" y="32964"/>
                  <a:pt x="2264810" y="0"/>
                </a:cubicBezTo>
                <a:cubicBezTo>
                  <a:pt x="2301756" y="3079"/>
                  <a:pt x="2339208" y="2404"/>
                  <a:pt x="2375647" y="9236"/>
                </a:cubicBezTo>
                <a:cubicBezTo>
                  <a:pt x="2389180" y="11773"/>
                  <a:pt x="2399937" y="22285"/>
                  <a:pt x="2412592" y="27709"/>
                </a:cubicBezTo>
                <a:cubicBezTo>
                  <a:pt x="2421541" y="31544"/>
                  <a:pt x="2431065" y="33866"/>
                  <a:pt x="2440301" y="36945"/>
                </a:cubicBezTo>
                <a:cubicBezTo>
                  <a:pt x="2445909" y="81806"/>
                  <a:pt x="2448197" y="114708"/>
                  <a:pt x="2458774" y="157018"/>
                </a:cubicBezTo>
                <a:cubicBezTo>
                  <a:pt x="2461135" y="166463"/>
                  <a:pt x="2465501" y="175320"/>
                  <a:pt x="2468010" y="184727"/>
                </a:cubicBezTo>
                <a:cubicBezTo>
                  <a:pt x="2477823" y="221524"/>
                  <a:pt x="2495720" y="295564"/>
                  <a:pt x="2495720" y="295564"/>
                </a:cubicBezTo>
                <a:cubicBezTo>
                  <a:pt x="2508462" y="422988"/>
                  <a:pt x="2514424" y="438260"/>
                  <a:pt x="2495720" y="600364"/>
                </a:cubicBezTo>
                <a:cubicBezTo>
                  <a:pt x="2494448" y="611392"/>
                  <a:pt x="2483699" y="619040"/>
                  <a:pt x="2477247" y="628073"/>
                </a:cubicBezTo>
                <a:cubicBezTo>
                  <a:pt x="2468299" y="640599"/>
                  <a:pt x="2461043" y="654791"/>
                  <a:pt x="2449538" y="665018"/>
                </a:cubicBezTo>
                <a:cubicBezTo>
                  <a:pt x="2401808" y="707444"/>
                  <a:pt x="2405223" y="697472"/>
                  <a:pt x="2357174" y="711200"/>
                </a:cubicBezTo>
                <a:cubicBezTo>
                  <a:pt x="2347813" y="713875"/>
                  <a:pt x="2338826" y="717761"/>
                  <a:pt x="2329465" y="720436"/>
                </a:cubicBezTo>
                <a:cubicBezTo>
                  <a:pt x="2317259" y="723923"/>
                  <a:pt x="2304726" y="726186"/>
                  <a:pt x="2292520" y="729673"/>
                </a:cubicBezTo>
                <a:cubicBezTo>
                  <a:pt x="2283158" y="732348"/>
                  <a:pt x="2274203" y="736347"/>
                  <a:pt x="2264810" y="738909"/>
                </a:cubicBezTo>
                <a:cubicBezTo>
                  <a:pt x="2061618" y="794325"/>
                  <a:pt x="2094580" y="759309"/>
                  <a:pt x="1729101" y="766618"/>
                </a:cubicBezTo>
                <a:cubicBezTo>
                  <a:pt x="1716786" y="772776"/>
                  <a:pt x="1704940" y="779977"/>
                  <a:pt x="1692156" y="785091"/>
                </a:cubicBezTo>
                <a:cubicBezTo>
                  <a:pt x="1674077" y="792323"/>
                  <a:pt x="1654532" y="795656"/>
                  <a:pt x="1636738" y="803564"/>
                </a:cubicBezTo>
                <a:cubicBezTo>
                  <a:pt x="1626594" y="808072"/>
                  <a:pt x="1618958" y="817072"/>
                  <a:pt x="1609029" y="822036"/>
                </a:cubicBezTo>
                <a:cubicBezTo>
                  <a:pt x="1600321" y="826390"/>
                  <a:pt x="1590028" y="826919"/>
                  <a:pt x="1581320" y="831273"/>
                </a:cubicBezTo>
                <a:cubicBezTo>
                  <a:pt x="1517536" y="863165"/>
                  <a:pt x="1593553" y="839758"/>
                  <a:pt x="1516665" y="858982"/>
                </a:cubicBezTo>
                <a:cubicBezTo>
                  <a:pt x="1486514" y="904208"/>
                  <a:pt x="1514263" y="876046"/>
                  <a:pt x="1461247" y="895927"/>
                </a:cubicBezTo>
                <a:cubicBezTo>
                  <a:pt x="1448355" y="900762"/>
                  <a:pt x="1437363" y="910046"/>
                  <a:pt x="1424301" y="914400"/>
                </a:cubicBezTo>
                <a:cubicBezTo>
                  <a:pt x="1345268" y="940745"/>
                  <a:pt x="1303257" y="937299"/>
                  <a:pt x="1211865" y="942109"/>
                </a:cubicBezTo>
                <a:lnTo>
                  <a:pt x="999429" y="951345"/>
                </a:lnTo>
                <a:cubicBezTo>
                  <a:pt x="873199" y="948266"/>
                  <a:pt x="746749" y="950152"/>
                  <a:pt x="620738" y="942109"/>
                </a:cubicBezTo>
                <a:cubicBezTo>
                  <a:pt x="572315" y="939018"/>
                  <a:pt x="571530" y="923666"/>
                  <a:pt x="537610" y="905164"/>
                </a:cubicBezTo>
                <a:cubicBezTo>
                  <a:pt x="513435" y="891978"/>
                  <a:pt x="463720" y="868218"/>
                  <a:pt x="463720" y="868218"/>
                </a:cubicBezTo>
                <a:cubicBezTo>
                  <a:pt x="457562" y="858982"/>
                  <a:pt x="453096" y="848358"/>
                  <a:pt x="445247" y="840509"/>
                </a:cubicBezTo>
                <a:cubicBezTo>
                  <a:pt x="437398" y="832660"/>
                  <a:pt x="423696" y="831272"/>
                  <a:pt x="417538" y="822036"/>
                </a:cubicBezTo>
                <a:cubicBezTo>
                  <a:pt x="410497" y="811474"/>
                  <a:pt x="413301" y="796759"/>
                  <a:pt x="408301" y="785091"/>
                </a:cubicBezTo>
                <a:cubicBezTo>
                  <a:pt x="403928" y="774888"/>
                  <a:pt x="394793" y="767311"/>
                  <a:pt x="389829" y="757382"/>
                </a:cubicBezTo>
                <a:cubicBezTo>
                  <a:pt x="367523" y="712769"/>
                  <a:pt x="399591" y="742339"/>
                  <a:pt x="352883" y="711200"/>
                </a:cubicBezTo>
                <a:cubicBezTo>
                  <a:pt x="346725" y="701964"/>
                  <a:pt x="343823" y="689374"/>
                  <a:pt x="334410" y="683491"/>
                </a:cubicBezTo>
                <a:cubicBezTo>
                  <a:pt x="317898" y="673171"/>
                  <a:pt x="295194" y="675819"/>
                  <a:pt x="278992" y="665018"/>
                </a:cubicBezTo>
                <a:cubicBezTo>
                  <a:pt x="269756" y="658860"/>
                  <a:pt x="261212" y="651509"/>
                  <a:pt x="251283" y="646545"/>
                </a:cubicBezTo>
                <a:cubicBezTo>
                  <a:pt x="242575" y="642191"/>
                  <a:pt x="232523" y="641144"/>
                  <a:pt x="223574" y="637309"/>
                </a:cubicBezTo>
                <a:cubicBezTo>
                  <a:pt x="210919" y="631885"/>
                  <a:pt x="198584" y="625667"/>
                  <a:pt x="186629" y="618836"/>
                </a:cubicBezTo>
                <a:cubicBezTo>
                  <a:pt x="163512" y="605626"/>
                  <a:pt x="148576" y="593495"/>
                  <a:pt x="131210" y="572655"/>
                </a:cubicBezTo>
                <a:cubicBezTo>
                  <a:pt x="124103" y="564127"/>
                  <a:pt x="120587" y="552795"/>
                  <a:pt x="112738" y="544945"/>
                </a:cubicBezTo>
                <a:cubicBezTo>
                  <a:pt x="104889" y="537096"/>
                  <a:pt x="94265" y="532630"/>
                  <a:pt x="85029" y="526473"/>
                </a:cubicBezTo>
                <a:cubicBezTo>
                  <a:pt x="78871" y="517237"/>
                  <a:pt x="74405" y="506613"/>
                  <a:pt x="66556" y="498764"/>
                </a:cubicBezTo>
                <a:cubicBezTo>
                  <a:pt x="58707" y="490915"/>
                  <a:pt x="44730" y="489704"/>
                  <a:pt x="38847" y="480291"/>
                </a:cubicBezTo>
                <a:cubicBezTo>
                  <a:pt x="28527" y="463779"/>
                  <a:pt x="31175" y="441075"/>
                  <a:pt x="20374" y="424873"/>
                </a:cubicBezTo>
                <a:lnTo>
                  <a:pt x="1901" y="397164"/>
                </a:lnTo>
                <a:cubicBezTo>
                  <a:pt x="4980" y="344824"/>
                  <a:pt x="0" y="291379"/>
                  <a:pt x="11138" y="240145"/>
                </a:cubicBezTo>
                <a:cubicBezTo>
                  <a:pt x="15854" y="218450"/>
                  <a:pt x="27021" y="191747"/>
                  <a:pt x="48083" y="184727"/>
                </a:cubicBezTo>
                <a:lnTo>
                  <a:pt x="75792" y="175491"/>
                </a:lnTo>
                <a:cubicBezTo>
                  <a:pt x="85028" y="169333"/>
                  <a:pt x="93357" y="161526"/>
                  <a:pt x="103501" y="157018"/>
                </a:cubicBezTo>
                <a:cubicBezTo>
                  <a:pt x="121295" y="149110"/>
                  <a:pt x="158920" y="138545"/>
                  <a:pt x="158920" y="138545"/>
                </a:cubicBezTo>
                <a:cubicBezTo>
                  <a:pt x="195865" y="141624"/>
                  <a:pt x="234035" y="137859"/>
                  <a:pt x="269756" y="147782"/>
                </a:cubicBezTo>
                <a:cubicBezTo>
                  <a:pt x="291147" y="153724"/>
                  <a:pt x="304112" y="177706"/>
                  <a:pt x="325174" y="184727"/>
                </a:cubicBezTo>
                <a:lnTo>
                  <a:pt x="362120" y="184727"/>
                </a:lnTo>
                <a:close/>
              </a:path>
            </a:pathLst>
          </a:custGeom>
          <a:blipFill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38e8c41cd5d0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3598508" y="2724482"/>
            <a:ext cx="3714776" cy="3600000"/>
          </a:xfrm>
          <a:prstGeom prst="rect">
            <a:avLst/>
          </a:prstGeom>
        </p:spPr>
      </p:pic>
      <p:pic>
        <p:nvPicPr>
          <p:cNvPr id="11" name="Рисунок 10" descr=";l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rot="2096028">
            <a:off x="1438071" y="5106116"/>
            <a:ext cx="2214578" cy="1228496"/>
          </a:xfrm>
          <a:prstGeom prst="rect">
            <a:avLst/>
          </a:prstGeom>
        </p:spPr>
      </p:pic>
      <p:pic>
        <p:nvPicPr>
          <p:cNvPr id="12" name="Рисунок 11" descr="post-56988-129256864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28596" y="1785926"/>
            <a:ext cx="2857520" cy="2755928"/>
          </a:xfrm>
          <a:prstGeom prst="rect">
            <a:avLst/>
          </a:prstGeom>
        </p:spPr>
      </p:pic>
      <p:sp>
        <p:nvSpPr>
          <p:cNvPr id="13" name="Полилиния 12"/>
          <p:cNvSpPr/>
          <p:nvPr/>
        </p:nvSpPr>
        <p:spPr>
          <a:xfrm>
            <a:off x="4651511" y="3858888"/>
            <a:ext cx="236176" cy="117848"/>
          </a:xfrm>
          <a:custGeom>
            <a:avLst/>
            <a:gdLst>
              <a:gd name="connsiteX0" fmla="*/ 12853 w 236176"/>
              <a:gd name="connsiteY0" fmla="*/ 48094 h 117848"/>
              <a:gd name="connsiteX1" fmla="*/ 31325 w 236176"/>
              <a:gd name="connsiteY1" fmla="*/ 20385 h 117848"/>
              <a:gd name="connsiteX2" fmla="*/ 86744 w 236176"/>
              <a:gd name="connsiteY2" fmla="*/ 20385 h 117848"/>
              <a:gd name="connsiteX3" fmla="*/ 169871 w 236176"/>
              <a:gd name="connsiteY3" fmla="*/ 29621 h 117848"/>
              <a:gd name="connsiteX4" fmla="*/ 188344 w 236176"/>
              <a:gd name="connsiteY4" fmla="*/ 103512 h 117848"/>
              <a:gd name="connsiteX5" fmla="*/ 123689 w 236176"/>
              <a:gd name="connsiteY5" fmla="*/ 112748 h 117848"/>
              <a:gd name="connsiteX6" fmla="*/ 31325 w 236176"/>
              <a:gd name="connsiteY6" fmla="*/ 103512 h 117848"/>
              <a:gd name="connsiteX7" fmla="*/ 3616 w 236176"/>
              <a:gd name="connsiteY7" fmla="*/ 85039 h 117848"/>
              <a:gd name="connsiteX8" fmla="*/ 12853 w 236176"/>
              <a:gd name="connsiteY8" fmla="*/ 57330 h 117848"/>
              <a:gd name="connsiteX9" fmla="*/ 12853 w 236176"/>
              <a:gd name="connsiteY9" fmla="*/ 48094 h 1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76" h="117848">
                <a:moveTo>
                  <a:pt x="12853" y="48094"/>
                </a:moveTo>
                <a:cubicBezTo>
                  <a:pt x="15932" y="41937"/>
                  <a:pt x="22657" y="27320"/>
                  <a:pt x="31325" y="20385"/>
                </a:cubicBezTo>
                <a:cubicBezTo>
                  <a:pt x="56805" y="0"/>
                  <a:pt x="61263" y="16138"/>
                  <a:pt x="86744" y="20385"/>
                </a:cubicBezTo>
                <a:cubicBezTo>
                  <a:pt x="114244" y="24968"/>
                  <a:pt x="142162" y="26542"/>
                  <a:pt x="169871" y="29621"/>
                </a:cubicBezTo>
                <a:cubicBezTo>
                  <a:pt x="191366" y="43951"/>
                  <a:pt x="236176" y="61659"/>
                  <a:pt x="188344" y="103512"/>
                </a:cubicBezTo>
                <a:cubicBezTo>
                  <a:pt x="171960" y="117848"/>
                  <a:pt x="145241" y="109669"/>
                  <a:pt x="123689" y="112748"/>
                </a:cubicBezTo>
                <a:cubicBezTo>
                  <a:pt x="92901" y="109669"/>
                  <a:pt x="61474" y="110469"/>
                  <a:pt x="31325" y="103512"/>
                </a:cubicBezTo>
                <a:cubicBezTo>
                  <a:pt x="20509" y="101016"/>
                  <a:pt x="7739" y="95346"/>
                  <a:pt x="3616" y="85039"/>
                </a:cubicBezTo>
                <a:cubicBezTo>
                  <a:pt x="0" y="75999"/>
                  <a:pt x="7011" y="65119"/>
                  <a:pt x="12853" y="57330"/>
                </a:cubicBezTo>
                <a:cubicBezTo>
                  <a:pt x="16983" y="51823"/>
                  <a:pt x="9774" y="54252"/>
                  <a:pt x="12853" y="480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714876" y="4643446"/>
            <a:ext cx="236176" cy="203530"/>
          </a:xfrm>
          <a:custGeom>
            <a:avLst/>
            <a:gdLst>
              <a:gd name="connsiteX0" fmla="*/ 12853 w 236176"/>
              <a:gd name="connsiteY0" fmla="*/ 48094 h 117848"/>
              <a:gd name="connsiteX1" fmla="*/ 31325 w 236176"/>
              <a:gd name="connsiteY1" fmla="*/ 20385 h 117848"/>
              <a:gd name="connsiteX2" fmla="*/ 86744 w 236176"/>
              <a:gd name="connsiteY2" fmla="*/ 20385 h 117848"/>
              <a:gd name="connsiteX3" fmla="*/ 169871 w 236176"/>
              <a:gd name="connsiteY3" fmla="*/ 29621 h 117848"/>
              <a:gd name="connsiteX4" fmla="*/ 188344 w 236176"/>
              <a:gd name="connsiteY4" fmla="*/ 103512 h 117848"/>
              <a:gd name="connsiteX5" fmla="*/ 123689 w 236176"/>
              <a:gd name="connsiteY5" fmla="*/ 112748 h 117848"/>
              <a:gd name="connsiteX6" fmla="*/ 31325 w 236176"/>
              <a:gd name="connsiteY6" fmla="*/ 103512 h 117848"/>
              <a:gd name="connsiteX7" fmla="*/ 3616 w 236176"/>
              <a:gd name="connsiteY7" fmla="*/ 85039 h 117848"/>
              <a:gd name="connsiteX8" fmla="*/ 12853 w 236176"/>
              <a:gd name="connsiteY8" fmla="*/ 57330 h 117848"/>
              <a:gd name="connsiteX9" fmla="*/ 12853 w 236176"/>
              <a:gd name="connsiteY9" fmla="*/ 48094 h 1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76" h="117848">
                <a:moveTo>
                  <a:pt x="12853" y="48094"/>
                </a:moveTo>
                <a:cubicBezTo>
                  <a:pt x="15932" y="41937"/>
                  <a:pt x="22657" y="27320"/>
                  <a:pt x="31325" y="20385"/>
                </a:cubicBezTo>
                <a:cubicBezTo>
                  <a:pt x="56805" y="0"/>
                  <a:pt x="61263" y="16138"/>
                  <a:pt x="86744" y="20385"/>
                </a:cubicBezTo>
                <a:cubicBezTo>
                  <a:pt x="114244" y="24968"/>
                  <a:pt x="142162" y="26542"/>
                  <a:pt x="169871" y="29621"/>
                </a:cubicBezTo>
                <a:cubicBezTo>
                  <a:pt x="191366" y="43951"/>
                  <a:pt x="236176" y="61659"/>
                  <a:pt x="188344" y="103512"/>
                </a:cubicBezTo>
                <a:cubicBezTo>
                  <a:pt x="171960" y="117848"/>
                  <a:pt x="145241" y="109669"/>
                  <a:pt x="123689" y="112748"/>
                </a:cubicBezTo>
                <a:cubicBezTo>
                  <a:pt x="92901" y="109669"/>
                  <a:pt x="61474" y="110469"/>
                  <a:pt x="31325" y="103512"/>
                </a:cubicBezTo>
                <a:cubicBezTo>
                  <a:pt x="20509" y="101016"/>
                  <a:pt x="7739" y="95346"/>
                  <a:pt x="3616" y="85039"/>
                </a:cubicBezTo>
                <a:cubicBezTo>
                  <a:pt x="0" y="75999"/>
                  <a:pt x="7011" y="65119"/>
                  <a:pt x="12853" y="57330"/>
                </a:cubicBezTo>
                <a:cubicBezTo>
                  <a:pt x="16983" y="51823"/>
                  <a:pt x="9774" y="54252"/>
                  <a:pt x="12853" y="480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714744" y="3571876"/>
            <a:ext cx="236176" cy="203530"/>
          </a:xfrm>
          <a:custGeom>
            <a:avLst/>
            <a:gdLst>
              <a:gd name="connsiteX0" fmla="*/ 12853 w 236176"/>
              <a:gd name="connsiteY0" fmla="*/ 48094 h 117848"/>
              <a:gd name="connsiteX1" fmla="*/ 31325 w 236176"/>
              <a:gd name="connsiteY1" fmla="*/ 20385 h 117848"/>
              <a:gd name="connsiteX2" fmla="*/ 86744 w 236176"/>
              <a:gd name="connsiteY2" fmla="*/ 20385 h 117848"/>
              <a:gd name="connsiteX3" fmla="*/ 169871 w 236176"/>
              <a:gd name="connsiteY3" fmla="*/ 29621 h 117848"/>
              <a:gd name="connsiteX4" fmla="*/ 188344 w 236176"/>
              <a:gd name="connsiteY4" fmla="*/ 103512 h 117848"/>
              <a:gd name="connsiteX5" fmla="*/ 123689 w 236176"/>
              <a:gd name="connsiteY5" fmla="*/ 112748 h 117848"/>
              <a:gd name="connsiteX6" fmla="*/ 31325 w 236176"/>
              <a:gd name="connsiteY6" fmla="*/ 103512 h 117848"/>
              <a:gd name="connsiteX7" fmla="*/ 3616 w 236176"/>
              <a:gd name="connsiteY7" fmla="*/ 85039 h 117848"/>
              <a:gd name="connsiteX8" fmla="*/ 12853 w 236176"/>
              <a:gd name="connsiteY8" fmla="*/ 57330 h 117848"/>
              <a:gd name="connsiteX9" fmla="*/ 12853 w 236176"/>
              <a:gd name="connsiteY9" fmla="*/ 48094 h 1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76" h="117848">
                <a:moveTo>
                  <a:pt x="12853" y="48094"/>
                </a:moveTo>
                <a:cubicBezTo>
                  <a:pt x="15932" y="41937"/>
                  <a:pt x="22657" y="27320"/>
                  <a:pt x="31325" y="20385"/>
                </a:cubicBezTo>
                <a:cubicBezTo>
                  <a:pt x="56805" y="0"/>
                  <a:pt x="61263" y="16138"/>
                  <a:pt x="86744" y="20385"/>
                </a:cubicBezTo>
                <a:cubicBezTo>
                  <a:pt x="114244" y="24968"/>
                  <a:pt x="142162" y="26542"/>
                  <a:pt x="169871" y="29621"/>
                </a:cubicBezTo>
                <a:cubicBezTo>
                  <a:pt x="191366" y="43951"/>
                  <a:pt x="236176" y="61659"/>
                  <a:pt x="188344" y="103512"/>
                </a:cubicBezTo>
                <a:cubicBezTo>
                  <a:pt x="171960" y="117848"/>
                  <a:pt x="145241" y="109669"/>
                  <a:pt x="123689" y="112748"/>
                </a:cubicBezTo>
                <a:cubicBezTo>
                  <a:pt x="92901" y="109669"/>
                  <a:pt x="61474" y="110469"/>
                  <a:pt x="31325" y="103512"/>
                </a:cubicBezTo>
                <a:cubicBezTo>
                  <a:pt x="20509" y="101016"/>
                  <a:pt x="7739" y="95346"/>
                  <a:pt x="3616" y="85039"/>
                </a:cubicBezTo>
                <a:cubicBezTo>
                  <a:pt x="0" y="75999"/>
                  <a:pt x="7011" y="65119"/>
                  <a:pt x="12853" y="57330"/>
                </a:cubicBezTo>
                <a:cubicBezTo>
                  <a:pt x="16983" y="51823"/>
                  <a:pt x="9774" y="54252"/>
                  <a:pt x="12853" y="480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214942" y="4786322"/>
            <a:ext cx="236176" cy="203530"/>
          </a:xfrm>
          <a:custGeom>
            <a:avLst/>
            <a:gdLst>
              <a:gd name="connsiteX0" fmla="*/ 12853 w 236176"/>
              <a:gd name="connsiteY0" fmla="*/ 48094 h 117848"/>
              <a:gd name="connsiteX1" fmla="*/ 31325 w 236176"/>
              <a:gd name="connsiteY1" fmla="*/ 20385 h 117848"/>
              <a:gd name="connsiteX2" fmla="*/ 86744 w 236176"/>
              <a:gd name="connsiteY2" fmla="*/ 20385 h 117848"/>
              <a:gd name="connsiteX3" fmla="*/ 169871 w 236176"/>
              <a:gd name="connsiteY3" fmla="*/ 29621 h 117848"/>
              <a:gd name="connsiteX4" fmla="*/ 188344 w 236176"/>
              <a:gd name="connsiteY4" fmla="*/ 103512 h 117848"/>
              <a:gd name="connsiteX5" fmla="*/ 123689 w 236176"/>
              <a:gd name="connsiteY5" fmla="*/ 112748 h 117848"/>
              <a:gd name="connsiteX6" fmla="*/ 31325 w 236176"/>
              <a:gd name="connsiteY6" fmla="*/ 103512 h 117848"/>
              <a:gd name="connsiteX7" fmla="*/ 3616 w 236176"/>
              <a:gd name="connsiteY7" fmla="*/ 85039 h 117848"/>
              <a:gd name="connsiteX8" fmla="*/ 12853 w 236176"/>
              <a:gd name="connsiteY8" fmla="*/ 57330 h 117848"/>
              <a:gd name="connsiteX9" fmla="*/ 12853 w 236176"/>
              <a:gd name="connsiteY9" fmla="*/ 48094 h 1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76" h="117848">
                <a:moveTo>
                  <a:pt x="12853" y="48094"/>
                </a:moveTo>
                <a:cubicBezTo>
                  <a:pt x="15932" y="41937"/>
                  <a:pt x="22657" y="27320"/>
                  <a:pt x="31325" y="20385"/>
                </a:cubicBezTo>
                <a:cubicBezTo>
                  <a:pt x="56805" y="0"/>
                  <a:pt x="61263" y="16138"/>
                  <a:pt x="86744" y="20385"/>
                </a:cubicBezTo>
                <a:cubicBezTo>
                  <a:pt x="114244" y="24968"/>
                  <a:pt x="142162" y="26542"/>
                  <a:pt x="169871" y="29621"/>
                </a:cubicBezTo>
                <a:cubicBezTo>
                  <a:pt x="191366" y="43951"/>
                  <a:pt x="236176" y="61659"/>
                  <a:pt x="188344" y="103512"/>
                </a:cubicBezTo>
                <a:cubicBezTo>
                  <a:pt x="171960" y="117848"/>
                  <a:pt x="145241" y="109669"/>
                  <a:pt x="123689" y="112748"/>
                </a:cubicBezTo>
                <a:cubicBezTo>
                  <a:pt x="92901" y="109669"/>
                  <a:pt x="61474" y="110469"/>
                  <a:pt x="31325" y="103512"/>
                </a:cubicBezTo>
                <a:cubicBezTo>
                  <a:pt x="20509" y="101016"/>
                  <a:pt x="7739" y="95346"/>
                  <a:pt x="3616" y="85039"/>
                </a:cubicBezTo>
                <a:cubicBezTo>
                  <a:pt x="0" y="75999"/>
                  <a:pt x="7011" y="65119"/>
                  <a:pt x="12853" y="57330"/>
                </a:cubicBezTo>
                <a:cubicBezTo>
                  <a:pt x="16983" y="51823"/>
                  <a:pt x="9774" y="54252"/>
                  <a:pt x="12853" y="480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286248" y="5357826"/>
            <a:ext cx="236176" cy="203530"/>
          </a:xfrm>
          <a:custGeom>
            <a:avLst/>
            <a:gdLst>
              <a:gd name="connsiteX0" fmla="*/ 12853 w 236176"/>
              <a:gd name="connsiteY0" fmla="*/ 48094 h 117848"/>
              <a:gd name="connsiteX1" fmla="*/ 31325 w 236176"/>
              <a:gd name="connsiteY1" fmla="*/ 20385 h 117848"/>
              <a:gd name="connsiteX2" fmla="*/ 86744 w 236176"/>
              <a:gd name="connsiteY2" fmla="*/ 20385 h 117848"/>
              <a:gd name="connsiteX3" fmla="*/ 169871 w 236176"/>
              <a:gd name="connsiteY3" fmla="*/ 29621 h 117848"/>
              <a:gd name="connsiteX4" fmla="*/ 188344 w 236176"/>
              <a:gd name="connsiteY4" fmla="*/ 103512 h 117848"/>
              <a:gd name="connsiteX5" fmla="*/ 123689 w 236176"/>
              <a:gd name="connsiteY5" fmla="*/ 112748 h 117848"/>
              <a:gd name="connsiteX6" fmla="*/ 31325 w 236176"/>
              <a:gd name="connsiteY6" fmla="*/ 103512 h 117848"/>
              <a:gd name="connsiteX7" fmla="*/ 3616 w 236176"/>
              <a:gd name="connsiteY7" fmla="*/ 85039 h 117848"/>
              <a:gd name="connsiteX8" fmla="*/ 12853 w 236176"/>
              <a:gd name="connsiteY8" fmla="*/ 57330 h 117848"/>
              <a:gd name="connsiteX9" fmla="*/ 12853 w 236176"/>
              <a:gd name="connsiteY9" fmla="*/ 48094 h 1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76" h="117848">
                <a:moveTo>
                  <a:pt x="12853" y="48094"/>
                </a:moveTo>
                <a:cubicBezTo>
                  <a:pt x="15932" y="41937"/>
                  <a:pt x="22657" y="27320"/>
                  <a:pt x="31325" y="20385"/>
                </a:cubicBezTo>
                <a:cubicBezTo>
                  <a:pt x="56805" y="0"/>
                  <a:pt x="61263" y="16138"/>
                  <a:pt x="86744" y="20385"/>
                </a:cubicBezTo>
                <a:cubicBezTo>
                  <a:pt x="114244" y="24968"/>
                  <a:pt x="142162" y="26542"/>
                  <a:pt x="169871" y="29621"/>
                </a:cubicBezTo>
                <a:cubicBezTo>
                  <a:pt x="191366" y="43951"/>
                  <a:pt x="236176" y="61659"/>
                  <a:pt x="188344" y="103512"/>
                </a:cubicBezTo>
                <a:cubicBezTo>
                  <a:pt x="171960" y="117848"/>
                  <a:pt x="145241" y="109669"/>
                  <a:pt x="123689" y="112748"/>
                </a:cubicBezTo>
                <a:cubicBezTo>
                  <a:pt x="92901" y="109669"/>
                  <a:pt x="61474" y="110469"/>
                  <a:pt x="31325" y="103512"/>
                </a:cubicBezTo>
                <a:cubicBezTo>
                  <a:pt x="20509" y="101016"/>
                  <a:pt x="7739" y="95346"/>
                  <a:pt x="3616" y="85039"/>
                </a:cubicBezTo>
                <a:cubicBezTo>
                  <a:pt x="0" y="75999"/>
                  <a:pt x="7011" y="65119"/>
                  <a:pt x="12853" y="57330"/>
                </a:cubicBezTo>
                <a:cubicBezTo>
                  <a:pt x="16983" y="51823"/>
                  <a:pt x="9774" y="54252"/>
                  <a:pt x="12853" y="480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714876" y="5643578"/>
            <a:ext cx="236176" cy="203530"/>
          </a:xfrm>
          <a:custGeom>
            <a:avLst/>
            <a:gdLst>
              <a:gd name="connsiteX0" fmla="*/ 12853 w 236176"/>
              <a:gd name="connsiteY0" fmla="*/ 48094 h 117848"/>
              <a:gd name="connsiteX1" fmla="*/ 31325 w 236176"/>
              <a:gd name="connsiteY1" fmla="*/ 20385 h 117848"/>
              <a:gd name="connsiteX2" fmla="*/ 86744 w 236176"/>
              <a:gd name="connsiteY2" fmla="*/ 20385 h 117848"/>
              <a:gd name="connsiteX3" fmla="*/ 169871 w 236176"/>
              <a:gd name="connsiteY3" fmla="*/ 29621 h 117848"/>
              <a:gd name="connsiteX4" fmla="*/ 188344 w 236176"/>
              <a:gd name="connsiteY4" fmla="*/ 103512 h 117848"/>
              <a:gd name="connsiteX5" fmla="*/ 123689 w 236176"/>
              <a:gd name="connsiteY5" fmla="*/ 112748 h 117848"/>
              <a:gd name="connsiteX6" fmla="*/ 31325 w 236176"/>
              <a:gd name="connsiteY6" fmla="*/ 103512 h 117848"/>
              <a:gd name="connsiteX7" fmla="*/ 3616 w 236176"/>
              <a:gd name="connsiteY7" fmla="*/ 85039 h 117848"/>
              <a:gd name="connsiteX8" fmla="*/ 12853 w 236176"/>
              <a:gd name="connsiteY8" fmla="*/ 57330 h 117848"/>
              <a:gd name="connsiteX9" fmla="*/ 12853 w 236176"/>
              <a:gd name="connsiteY9" fmla="*/ 48094 h 1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76" h="117848">
                <a:moveTo>
                  <a:pt x="12853" y="48094"/>
                </a:moveTo>
                <a:cubicBezTo>
                  <a:pt x="15932" y="41937"/>
                  <a:pt x="22657" y="27320"/>
                  <a:pt x="31325" y="20385"/>
                </a:cubicBezTo>
                <a:cubicBezTo>
                  <a:pt x="56805" y="0"/>
                  <a:pt x="61263" y="16138"/>
                  <a:pt x="86744" y="20385"/>
                </a:cubicBezTo>
                <a:cubicBezTo>
                  <a:pt x="114244" y="24968"/>
                  <a:pt x="142162" y="26542"/>
                  <a:pt x="169871" y="29621"/>
                </a:cubicBezTo>
                <a:cubicBezTo>
                  <a:pt x="191366" y="43951"/>
                  <a:pt x="236176" y="61659"/>
                  <a:pt x="188344" y="103512"/>
                </a:cubicBezTo>
                <a:cubicBezTo>
                  <a:pt x="171960" y="117848"/>
                  <a:pt x="145241" y="109669"/>
                  <a:pt x="123689" y="112748"/>
                </a:cubicBezTo>
                <a:cubicBezTo>
                  <a:pt x="92901" y="109669"/>
                  <a:pt x="61474" y="110469"/>
                  <a:pt x="31325" y="103512"/>
                </a:cubicBezTo>
                <a:cubicBezTo>
                  <a:pt x="20509" y="101016"/>
                  <a:pt x="7739" y="95346"/>
                  <a:pt x="3616" y="85039"/>
                </a:cubicBezTo>
                <a:cubicBezTo>
                  <a:pt x="0" y="75999"/>
                  <a:pt x="7011" y="65119"/>
                  <a:pt x="12853" y="57330"/>
                </a:cubicBezTo>
                <a:cubicBezTo>
                  <a:pt x="16983" y="51823"/>
                  <a:pt x="9774" y="54252"/>
                  <a:pt x="12853" y="480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286248" y="4429132"/>
            <a:ext cx="236176" cy="203530"/>
          </a:xfrm>
          <a:custGeom>
            <a:avLst/>
            <a:gdLst>
              <a:gd name="connsiteX0" fmla="*/ 12853 w 236176"/>
              <a:gd name="connsiteY0" fmla="*/ 48094 h 117848"/>
              <a:gd name="connsiteX1" fmla="*/ 31325 w 236176"/>
              <a:gd name="connsiteY1" fmla="*/ 20385 h 117848"/>
              <a:gd name="connsiteX2" fmla="*/ 86744 w 236176"/>
              <a:gd name="connsiteY2" fmla="*/ 20385 h 117848"/>
              <a:gd name="connsiteX3" fmla="*/ 169871 w 236176"/>
              <a:gd name="connsiteY3" fmla="*/ 29621 h 117848"/>
              <a:gd name="connsiteX4" fmla="*/ 188344 w 236176"/>
              <a:gd name="connsiteY4" fmla="*/ 103512 h 117848"/>
              <a:gd name="connsiteX5" fmla="*/ 123689 w 236176"/>
              <a:gd name="connsiteY5" fmla="*/ 112748 h 117848"/>
              <a:gd name="connsiteX6" fmla="*/ 31325 w 236176"/>
              <a:gd name="connsiteY6" fmla="*/ 103512 h 117848"/>
              <a:gd name="connsiteX7" fmla="*/ 3616 w 236176"/>
              <a:gd name="connsiteY7" fmla="*/ 85039 h 117848"/>
              <a:gd name="connsiteX8" fmla="*/ 12853 w 236176"/>
              <a:gd name="connsiteY8" fmla="*/ 57330 h 117848"/>
              <a:gd name="connsiteX9" fmla="*/ 12853 w 236176"/>
              <a:gd name="connsiteY9" fmla="*/ 48094 h 1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176" h="117848">
                <a:moveTo>
                  <a:pt x="12853" y="48094"/>
                </a:moveTo>
                <a:cubicBezTo>
                  <a:pt x="15932" y="41937"/>
                  <a:pt x="22657" y="27320"/>
                  <a:pt x="31325" y="20385"/>
                </a:cubicBezTo>
                <a:cubicBezTo>
                  <a:pt x="56805" y="0"/>
                  <a:pt x="61263" y="16138"/>
                  <a:pt x="86744" y="20385"/>
                </a:cubicBezTo>
                <a:cubicBezTo>
                  <a:pt x="114244" y="24968"/>
                  <a:pt x="142162" y="26542"/>
                  <a:pt x="169871" y="29621"/>
                </a:cubicBezTo>
                <a:cubicBezTo>
                  <a:pt x="191366" y="43951"/>
                  <a:pt x="236176" y="61659"/>
                  <a:pt x="188344" y="103512"/>
                </a:cubicBezTo>
                <a:cubicBezTo>
                  <a:pt x="171960" y="117848"/>
                  <a:pt x="145241" y="109669"/>
                  <a:pt x="123689" y="112748"/>
                </a:cubicBezTo>
                <a:cubicBezTo>
                  <a:pt x="92901" y="109669"/>
                  <a:pt x="61474" y="110469"/>
                  <a:pt x="31325" y="103512"/>
                </a:cubicBezTo>
                <a:cubicBezTo>
                  <a:pt x="20509" y="101016"/>
                  <a:pt x="7739" y="95346"/>
                  <a:pt x="3616" y="85039"/>
                </a:cubicBezTo>
                <a:cubicBezTo>
                  <a:pt x="0" y="75999"/>
                  <a:pt x="7011" y="65119"/>
                  <a:pt x="12853" y="57330"/>
                </a:cubicBezTo>
                <a:cubicBezTo>
                  <a:pt x="16983" y="51823"/>
                  <a:pt x="9774" y="54252"/>
                  <a:pt x="12853" y="480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572132" y="5357826"/>
            <a:ext cx="35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Стал мальчишка грязный весь,</a:t>
            </a:r>
          </a:p>
          <a:p>
            <a:r>
              <a:rPr lang="ru-RU" b="1" dirty="0" smtClean="0"/>
              <a:t>Санки покорёжил.</a:t>
            </a:r>
          </a:p>
          <a:p>
            <a:r>
              <a:rPr lang="ru-RU" b="1" dirty="0" smtClean="0"/>
              <a:t>Понял: «Да, пожалуй, здесь</a:t>
            </a:r>
          </a:p>
          <a:p>
            <a:r>
              <a:rPr lang="ru-RU" b="1" dirty="0" smtClean="0"/>
              <a:t>Ездить мы не сможем! 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214422"/>
            <a:ext cx="5384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рвите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первые цветы!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e1ff49d9493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3214686"/>
            <a:ext cx="3263674" cy="3375745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cfdc411528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3643314"/>
            <a:ext cx="728421" cy="957581"/>
          </a:xfrm>
          <a:prstGeom prst="rect">
            <a:avLst/>
          </a:prstGeom>
        </p:spPr>
      </p:pic>
      <p:pic>
        <p:nvPicPr>
          <p:cNvPr id="6" name="Рисунок 5" descr="0cfdc411528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868" y="4643446"/>
            <a:ext cx="785818" cy="1033035"/>
          </a:xfrm>
          <a:prstGeom prst="rect">
            <a:avLst/>
          </a:prstGeom>
        </p:spPr>
      </p:pic>
      <p:pic>
        <p:nvPicPr>
          <p:cNvPr id="7" name="Рисунок 6" descr="0cfdc411528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3424985"/>
            <a:ext cx="785818" cy="1033034"/>
          </a:xfrm>
          <a:prstGeom prst="rect">
            <a:avLst/>
          </a:prstGeom>
        </p:spPr>
      </p:pic>
      <p:pic>
        <p:nvPicPr>
          <p:cNvPr id="8" name="Рисунок 7" descr="0cfdc411528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388" y="2928934"/>
            <a:ext cx="714380" cy="939122"/>
          </a:xfrm>
          <a:prstGeom prst="rect">
            <a:avLst/>
          </a:prstGeom>
        </p:spPr>
      </p:pic>
      <p:pic>
        <p:nvPicPr>
          <p:cNvPr id="9" name="Рисунок 8" descr="джз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00298" y="4714884"/>
            <a:ext cx="833428" cy="833428"/>
          </a:xfrm>
          <a:prstGeom prst="rect">
            <a:avLst/>
          </a:prstGeom>
        </p:spPr>
      </p:pic>
      <p:pic>
        <p:nvPicPr>
          <p:cNvPr id="11" name="Рисунок 10" descr="джз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86116" y="3857628"/>
            <a:ext cx="642942" cy="642942"/>
          </a:xfrm>
          <a:prstGeom prst="rect">
            <a:avLst/>
          </a:prstGeom>
        </p:spPr>
      </p:pic>
      <p:pic>
        <p:nvPicPr>
          <p:cNvPr id="12" name="Рисунок 11" descr="джз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1857356" y="4786322"/>
            <a:ext cx="669075" cy="761990"/>
          </a:xfrm>
          <a:prstGeom prst="rect">
            <a:avLst/>
          </a:prstGeom>
        </p:spPr>
      </p:pic>
      <p:pic>
        <p:nvPicPr>
          <p:cNvPr id="13" name="Рисунок 12" descr="джз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2625752" y="3643314"/>
            <a:ext cx="731802" cy="833428"/>
          </a:xfrm>
          <a:prstGeom prst="rect">
            <a:avLst/>
          </a:prstGeom>
        </p:spPr>
      </p:pic>
      <p:pic>
        <p:nvPicPr>
          <p:cNvPr id="10" name="Рисунок 9" descr="9d12c174c588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flipH="1">
            <a:off x="4071934" y="2214554"/>
            <a:ext cx="1928826" cy="4472609"/>
          </a:xfrm>
          <a:prstGeom prst="rect">
            <a:avLst/>
          </a:prstGeom>
        </p:spPr>
      </p:pic>
      <p:pic>
        <p:nvPicPr>
          <p:cNvPr id="14" name="Рисунок 13" descr="0cfdc4115284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215338" y="2571744"/>
            <a:ext cx="571504" cy="751298"/>
          </a:xfrm>
          <a:prstGeom prst="rect">
            <a:avLst/>
          </a:prstGeom>
        </p:spPr>
      </p:pic>
      <p:pic>
        <p:nvPicPr>
          <p:cNvPr id="15" name="Рисунок 14" descr="0cfdc411528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5715016"/>
            <a:ext cx="728421" cy="957581"/>
          </a:xfrm>
          <a:prstGeom prst="rect">
            <a:avLst/>
          </a:prstGeom>
        </p:spPr>
      </p:pic>
      <p:pic>
        <p:nvPicPr>
          <p:cNvPr id="16" name="Рисунок 15" descr="0cfdc411528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5715016"/>
            <a:ext cx="728421" cy="957581"/>
          </a:xfrm>
          <a:prstGeom prst="rect">
            <a:avLst/>
          </a:prstGeom>
        </p:spPr>
      </p:pic>
      <p:pic>
        <p:nvPicPr>
          <p:cNvPr id="17" name="Рисунок 16" descr="139647aa779a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85720" y="2315308"/>
            <a:ext cx="2214578" cy="4542692"/>
          </a:xfrm>
          <a:prstGeom prst="rect">
            <a:avLst/>
          </a:prstGeom>
        </p:spPr>
      </p:pic>
      <p:pic>
        <p:nvPicPr>
          <p:cNvPr id="18" name="Рисунок 17" descr="шапка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500562" y="1714488"/>
            <a:ext cx="1357322" cy="1357322"/>
          </a:xfrm>
          <a:prstGeom prst="rect">
            <a:avLst/>
          </a:prstGeom>
        </p:spPr>
      </p:pic>
      <p:pic>
        <p:nvPicPr>
          <p:cNvPr id="20" name="Рисунок 19" descr="65b68cb9120d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57158" y="2357430"/>
            <a:ext cx="1560579" cy="7894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00694" y="5500702"/>
            <a:ext cx="364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первый тёплый день весенний</a:t>
            </a:r>
          </a:p>
          <a:p>
            <a:pPr algn="ctr"/>
            <a:r>
              <a:rPr lang="ru-RU" b="1" dirty="0" smtClean="0"/>
              <a:t>В лес пошли Марина с Сеней.</a:t>
            </a:r>
          </a:p>
          <a:p>
            <a:pPr algn="ctr"/>
            <a:r>
              <a:rPr lang="ru-RU" b="1" dirty="0" smtClean="0"/>
              <a:t>Дети видят вдруг цветы</a:t>
            </a:r>
          </a:p>
          <a:p>
            <a:pPr algn="ctr"/>
            <a:r>
              <a:rPr lang="ru-RU" b="1" dirty="0" smtClean="0"/>
              <a:t>Небывалой красоты. </a:t>
            </a:r>
            <a:endParaRPr lang="ru-RU" b="1" dirty="0"/>
          </a:p>
        </p:txBody>
      </p:sp>
      <p:pic>
        <p:nvPicPr>
          <p:cNvPr id="22" name="Рисунок 21" descr="0cfdc411528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4286256"/>
            <a:ext cx="728421" cy="957581"/>
          </a:xfrm>
          <a:prstGeom prst="rect">
            <a:avLst/>
          </a:prstGeom>
        </p:spPr>
      </p:pic>
      <p:pic>
        <p:nvPicPr>
          <p:cNvPr id="23" name="Рисунок 22" descr="0cfdc4115284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429652" y="3571876"/>
            <a:ext cx="571504" cy="751298"/>
          </a:xfrm>
          <a:prstGeom prst="rect">
            <a:avLst/>
          </a:prstGeom>
        </p:spPr>
      </p:pic>
      <p:pic>
        <p:nvPicPr>
          <p:cNvPr id="24" name="Рисунок 23" descr="джз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715272" y="4214818"/>
            <a:ext cx="785818" cy="785818"/>
          </a:xfrm>
          <a:prstGeom prst="rect">
            <a:avLst/>
          </a:prstGeom>
        </p:spPr>
      </p:pic>
      <p:pic>
        <p:nvPicPr>
          <p:cNvPr id="25" name="Рисунок 24" descr="джз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7117634" y="4286256"/>
            <a:ext cx="669075" cy="7619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00760" y="5500702"/>
            <a:ext cx="2933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«Посмотри сюда, Марина!</a:t>
            </a:r>
          </a:p>
          <a:p>
            <a:r>
              <a:rPr lang="ru-RU" b="1" dirty="0" smtClean="0"/>
              <a:t>Что за чудная картина!</a:t>
            </a:r>
          </a:p>
          <a:p>
            <a:r>
              <a:rPr lang="ru-RU" b="1" dirty="0" smtClean="0"/>
              <a:t>Прямо около снегов</a:t>
            </a:r>
          </a:p>
          <a:p>
            <a:r>
              <a:rPr lang="ru-RU" b="1" dirty="0" smtClean="0"/>
              <a:t>Здесь полянка из цветов!»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01363" y="3825826"/>
            <a:ext cx="228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«Соберу-ка я букетик: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Завтра будет женский праздник.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Маме дам цветочки эти,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Что я – не мужчина разве?»</a:t>
            </a:r>
          </a:p>
        </p:txBody>
      </p:sp>
    </p:spTree>
  </p:cSld>
  <p:clrMapOvr>
    <a:masterClrMapping/>
  </p:clrMapOvr>
  <p:transition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6dd039e18b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2500306"/>
            <a:ext cx="1857388" cy="2766815"/>
          </a:xfrm>
          <a:prstGeom prst="rect">
            <a:avLst/>
          </a:prstGeom>
        </p:spPr>
      </p:pic>
      <p:pic>
        <p:nvPicPr>
          <p:cNvPr id="2" name="Рисунок 1" descr="139647aa779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2571744"/>
            <a:ext cx="2019912" cy="4143380"/>
          </a:xfrm>
          <a:prstGeom prst="rect">
            <a:avLst/>
          </a:prstGeom>
        </p:spPr>
      </p:pic>
      <p:pic>
        <p:nvPicPr>
          <p:cNvPr id="3" name="Рисунок 2" descr="9d12c174c58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286248" y="2571744"/>
            <a:ext cx="1713171" cy="3972543"/>
          </a:xfrm>
          <a:prstGeom prst="rect">
            <a:avLst/>
          </a:prstGeom>
        </p:spPr>
      </p:pic>
      <p:pic>
        <p:nvPicPr>
          <p:cNvPr id="4" name="Рисунок 3" descr="65b68cb9120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2643182"/>
            <a:ext cx="1428760" cy="722752"/>
          </a:xfrm>
          <a:prstGeom prst="rect">
            <a:avLst/>
          </a:prstGeom>
        </p:spPr>
      </p:pic>
      <p:pic>
        <p:nvPicPr>
          <p:cNvPr id="5" name="Рисунок 4" descr="шапка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43438" y="2071678"/>
            <a:ext cx="1285884" cy="1285884"/>
          </a:xfrm>
          <a:prstGeom prst="rect">
            <a:avLst/>
          </a:prstGeom>
        </p:spPr>
      </p:pic>
      <p:pic>
        <p:nvPicPr>
          <p:cNvPr id="6" name="Рисунок 5" descr="0cfdc411528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857356" y="3286124"/>
            <a:ext cx="728421" cy="957581"/>
          </a:xfrm>
          <a:prstGeom prst="rect">
            <a:avLst/>
          </a:prstGeom>
        </p:spPr>
      </p:pic>
      <p:pic>
        <p:nvPicPr>
          <p:cNvPr id="7" name="Рисунок 6" descr="джз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43108" y="3643314"/>
            <a:ext cx="642942" cy="642942"/>
          </a:xfrm>
          <a:prstGeom prst="rect">
            <a:avLst/>
          </a:prstGeom>
        </p:spPr>
      </p:pic>
      <p:pic>
        <p:nvPicPr>
          <p:cNvPr id="8" name="Рисунок 7" descr="0cfdc411528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86314" y="3857628"/>
            <a:ext cx="728421" cy="957581"/>
          </a:xfrm>
          <a:prstGeom prst="rect">
            <a:avLst/>
          </a:prstGeom>
        </p:spPr>
      </p:pic>
      <p:pic>
        <p:nvPicPr>
          <p:cNvPr id="9" name="Рисунок 8" descr="0cfdc411528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14876" y="3929066"/>
            <a:ext cx="728421" cy="957581"/>
          </a:xfrm>
          <a:prstGeom prst="rect">
            <a:avLst/>
          </a:prstGeom>
        </p:spPr>
      </p:pic>
      <p:pic>
        <p:nvPicPr>
          <p:cNvPr id="11" name="Рисунок 10" descr="post-299634-1291884411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429388" y="0"/>
            <a:ext cx="1500174" cy="1500174"/>
          </a:xfrm>
          <a:prstGeom prst="rect">
            <a:avLst/>
          </a:prstGeom>
        </p:spPr>
      </p:pic>
      <p:pic>
        <p:nvPicPr>
          <p:cNvPr id="13" name="Рисунок 12" descr="47130585_69b951b91affd1705a75ea33fc67d313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143108" y="5072074"/>
            <a:ext cx="1695450" cy="1628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15074" y="5000636"/>
            <a:ext cx="27607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Дети тщательно и рьяно</a:t>
            </a:r>
          </a:p>
          <a:p>
            <a:r>
              <a:rPr lang="ru-RU" b="1" dirty="0" smtClean="0"/>
              <a:t>Обобрали всю поляну.</a:t>
            </a:r>
          </a:p>
          <a:p>
            <a:r>
              <a:rPr lang="ru-RU" b="1" dirty="0" smtClean="0"/>
              <a:t>Тут приходят зайчики,</a:t>
            </a:r>
          </a:p>
          <a:p>
            <a:r>
              <a:rPr lang="ru-RU" b="1" dirty="0" smtClean="0"/>
              <a:t>Прибегают белочки.</a:t>
            </a:r>
          </a:p>
          <a:p>
            <a:r>
              <a:rPr lang="ru-RU" b="1" dirty="0" smtClean="0"/>
              <a:t>И ругают мальчика,</a:t>
            </a:r>
          </a:p>
          <a:p>
            <a:r>
              <a:rPr lang="ru-RU" b="1" dirty="0" smtClean="0"/>
              <a:t>Объясняют девочке: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29322" y="5143512"/>
            <a:ext cx="30249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«Ну, зачем вы, детвора,</a:t>
            </a:r>
          </a:p>
          <a:p>
            <a:r>
              <a:rPr lang="ru-RU" b="1" dirty="0" smtClean="0"/>
              <a:t>Все подснежники сорвали?</a:t>
            </a:r>
          </a:p>
          <a:p>
            <a:r>
              <a:rPr lang="ru-RU" b="1" dirty="0" smtClean="0"/>
              <a:t>Мы вчера, позавчера</a:t>
            </a:r>
          </a:p>
          <a:p>
            <a:r>
              <a:rPr lang="ru-RU" b="1" dirty="0" smtClean="0"/>
              <a:t>На полянку любовались!»</a:t>
            </a:r>
          </a:p>
          <a:p>
            <a:endParaRPr lang="ru-RU" b="1" dirty="0"/>
          </a:p>
        </p:txBody>
      </p:sp>
    </p:spTree>
  </p:cSld>
  <p:clrMapOvr>
    <a:masterClrMapping/>
  </p:clrMapOvr>
  <p:transition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dd039e18b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1214422"/>
            <a:ext cx="2624700" cy="3909823"/>
          </a:xfrm>
          <a:prstGeom prst="rect">
            <a:avLst/>
          </a:prstGeom>
        </p:spPr>
      </p:pic>
      <p:pic>
        <p:nvPicPr>
          <p:cNvPr id="3" name="Рисунок 2" descr="post-299634-12918844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2844" y="2571744"/>
            <a:ext cx="2428925" cy="2428847"/>
          </a:xfrm>
          <a:prstGeom prst="rect">
            <a:avLst/>
          </a:prstGeom>
        </p:spPr>
      </p:pic>
      <p:pic>
        <p:nvPicPr>
          <p:cNvPr id="4" name="Рисунок 3" descr="4366134_765193_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0364" y="2500306"/>
            <a:ext cx="1905005" cy="1866905"/>
          </a:xfrm>
          <a:prstGeom prst="rect">
            <a:avLst/>
          </a:prstGeom>
        </p:spPr>
      </p:pic>
      <p:pic>
        <p:nvPicPr>
          <p:cNvPr id="5" name="Рисунок 4" descr="a4fe90e53339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5984" y="4643446"/>
            <a:ext cx="2191146" cy="187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5214950"/>
            <a:ext cx="371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«Знайте, трепетный подснежник</a:t>
            </a:r>
          </a:p>
          <a:p>
            <a:r>
              <a:rPr lang="ru-RU" b="1" dirty="0" smtClean="0"/>
              <a:t>Очень тонкий, хрупкий, нежный.</a:t>
            </a:r>
          </a:p>
          <a:p>
            <a:r>
              <a:rPr lang="ru-RU" b="1" dirty="0" smtClean="0"/>
              <a:t>Это – редкий вид, и он</a:t>
            </a:r>
          </a:p>
          <a:p>
            <a:r>
              <a:rPr lang="ru-RU" b="1" dirty="0" smtClean="0"/>
              <a:t>В книгу Красную внесён.»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25050" y="2528878"/>
            <a:ext cx="228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«Если рвать цветочки эти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Будут взрослые и дети,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Не увидим их совсем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Мы нигде на белом свете!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Никогда из первоцветов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Вы не делайте букетов!»</a:t>
            </a:r>
          </a:p>
        </p:txBody>
      </p:sp>
    </p:spTree>
  </p:cSld>
  <p:clrMapOvr>
    <a:masterClrMapping/>
  </p:clrMapOvr>
  <p:transition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434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071942"/>
            <a:ext cx="9144000" cy="2786058"/>
          </a:xfrm>
          <a:prstGeom prst="rect">
            <a:avLst/>
          </a:prstGeom>
        </p:spPr>
      </p:pic>
      <p:pic>
        <p:nvPicPr>
          <p:cNvPr id="4" name="Рисунок 3" descr="apartm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3770931" cy="4794469"/>
          </a:xfrm>
          <a:prstGeom prst="rect">
            <a:avLst/>
          </a:prstGeom>
        </p:spPr>
      </p:pic>
      <p:pic>
        <p:nvPicPr>
          <p:cNvPr id="6" name="Рисунок 5" descr="apartm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642918"/>
            <a:ext cx="3321434" cy="4222965"/>
          </a:xfrm>
          <a:prstGeom prst="rect">
            <a:avLst/>
          </a:prstGeom>
        </p:spPr>
      </p:pic>
      <p:pic>
        <p:nvPicPr>
          <p:cNvPr id="8" name="Рисунок 7" descr="post-299634-130206485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86182" y="0"/>
            <a:ext cx="2071702" cy="1657361"/>
          </a:xfrm>
          <a:prstGeom prst="rect">
            <a:avLst/>
          </a:prstGeom>
        </p:spPr>
      </p:pic>
      <p:pic>
        <p:nvPicPr>
          <p:cNvPr id="9" name="Рисунок 8" descr="139647aa779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1604" y="2571744"/>
            <a:ext cx="2019912" cy="4143380"/>
          </a:xfrm>
          <a:prstGeom prst="rect">
            <a:avLst/>
          </a:prstGeom>
        </p:spPr>
      </p:pic>
      <p:pic>
        <p:nvPicPr>
          <p:cNvPr id="10" name="Рисунок 9" descr="9d12c174c58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4286248" y="2643182"/>
            <a:ext cx="1713171" cy="3972543"/>
          </a:xfrm>
          <a:prstGeom prst="rect">
            <a:avLst/>
          </a:prstGeom>
        </p:spPr>
      </p:pic>
      <p:pic>
        <p:nvPicPr>
          <p:cNvPr id="11" name="Рисунок 10" descr="65b68cb9120d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571604" y="2643182"/>
            <a:ext cx="1428760" cy="722752"/>
          </a:xfrm>
          <a:prstGeom prst="rect">
            <a:avLst/>
          </a:prstGeom>
        </p:spPr>
      </p:pic>
      <p:pic>
        <p:nvPicPr>
          <p:cNvPr id="12" name="Рисунок 11" descr="шапка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643438" y="2143116"/>
            <a:ext cx="1285884" cy="1285884"/>
          </a:xfrm>
          <a:prstGeom prst="rect">
            <a:avLst/>
          </a:prstGeom>
        </p:spPr>
      </p:pic>
      <p:pic>
        <p:nvPicPr>
          <p:cNvPr id="13" name="Рисунок 12" descr="47130585_69b951b91affd1705a75ea33fc67d31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143372" y="4572008"/>
            <a:ext cx="1695450" cy="1628775"/>
          </a:xfrm>
          <a:prstGeom prst="rect">
            <a:avLst/>
          </a:prstGeom>
        </p:spPr>
      </p:pic>
      <p:pic>
        <p:nvPicPr>
          <p:cNvPr id="14" name="Рисунок 13" descr="0cfdc4115284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000364" y="3357562"/>
            <a:ext cx="728421" cy="957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67773" y="5357826"/>
            <a:ext cx="3076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Никогда Марина с Сеней</a:t>
            </a:r>
          </a:p>
          <a:p>
            <a:r>
              <a:rPr lang="ru-RU" b="1" dirty="0" smtClean="0"/>
              <a:t>Тот букетик не забудут,</a:t>
            </a:r>
          </a:p>
          <a:p>
            <a:r>
              <a:rPr lang="ru-RU" b="1" dirty="0" smtClean="0"/>
              <a:t>И подснежников весенних</a:t>
            </a:r>
          </a:p>
          <a:p>
            <a:r>
              <a:rPr lang="ru-RU" b="1" dirty="0" smtClean="0"/>
              <a:t>Больше рвать они не будут!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1214422"/>
            <a:ext cx="5238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Весной опасно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ловить рыбу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льду!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12377-Cold-Man-Ice-Fishing-In-The-Winter-Clipart-Pictu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4071942"/>
            <a:ext cx="3071834" cy="2464294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2844" y="500042"/>
            <a:ext cx="2000263" cy="1143008"/>
          </a:xfrm>
          <a:prstGeom prst="rect">
            <a:avLst/>
          </a:prstGeom>
        </p:spPr>
      </p:pic>
      <p:pic>
        <p:nvPicPr>
          <p:cNvPr id="4" name="Рисунок 3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71802" y="500042"/>
            <a:ext cx="2000263" cy="1143008"/>
          </a:xfrm>
          <a:prstGeom prst="rect">
            <a:avLst/>
          </a:prstGeom>
        </p:spPr>
      </p:pic>
      <p:pic>
        <p:nvPicPr>
          <p:cNvPr id="5" name="Рисунок 4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5008" y="500042"/>
            <a:ext cx="2000263" cy="1143008"/>
          </a:xfrm>
          <a:prstGeom prst="rect">
            <a:avLst/>
          </a:prstGeom>
        </p:spPr>
      </p:pic>
      <p:pic>
        <p:nvPicPr>
          <p:cNvPr id="6" name="Рисунок 5" descr="post-299634-130206485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29456" y="0"/>
            <a:ext cx="1714544" cy="1371635"/>
          </a:xfrm>
          <a:prstGeom prst="rect">
            <a:avLst/>
          </a:prstGeom>
        </p:spPr>
      </p:pic>
      <p:pic>
        <p:nvPicPr>
          <p:cNvPr id="9" name="Рисунок 8" descr="c884070cb72d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071670" y="571480"/>
            <a:ext cx="962563" cy="1071570"/>
          </a:xfrm>
          <a:prstGeom prst="rect">
            <a:avLst/>
          </a:prstGeom>
        </p:spPr>
      </p:pic>
      <p:pic>
        <p:nvPicPr>
          <p:cNvPr id="10" name="Рисунок 9" descr="c884070cb72d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57752" y="642918"/>
            <a:ext cx="928694" cy="1000132"/>
          </a:xfrm>
          <a:prstGeom prst="rect">
            <a:avLst/>
          </a:prstGeom>
        </p:spPr>
      </p:pic>
      <p:pic>
        <p:nvPicPr>
          <p:cNvPr id="11" name="Рисунок 10" descr="сканирование0001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428728" y="1714488"/>
            <a:ext cx="4643470" cy="5000636"/>
          </a:xfrm>
          <a:prstGeom prst="rect">
            <a:avLst/>
          </a:prstGeom>
        </p:spPr>
      </p:pic>
      <p:pic>
        <p:nvPicPr>
          <p:cNvPr id="12" name="Рисунок 11" descr="12377-Cold-Man-Ice-Fishing-In-The-Winter-Clipart-Picture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00034" y="1714488"/>
            <a:ext cx="2000263" cy="1604656"/>
          </a:xfrm>
          <a:prstGeom prst="rect">
            <a:avLst/>
          </a:prstGeom>
        </p:spPr>
      </p:pic>
      <p:pic>
        <p:nvPicPr>
          <p:cNvPr id="13" name="Рисунок 12" descr="saupload_ice_20fishing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286512" y="1714488"/>
            <a:ext cx="2592059" cy="20069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29322" y="5143512"/>
            <a:ext cx="2868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Ох, зима! Тебе спасибо!</a:t>
            </a:r>
          </a:p>
          <a:p>
            <a:r>
              <a:rPr lang="ru-RU" b="1" dirty="0" smtClean="0"/>
              <a:t>Коля с Петей – рыбаки.</a:t>
            </a:r>
          </a:p>
          <a:p>
            <a:r>
              <a:rPr lang="ru-RU" b="1" dirty="0" smtClean="0"/>
              <a:t>Половили славно рыбу</a:t>
            </a:r>
          </a:p>
          <a:p>
            <a:r>
              <a:rPr lang="ru-RU" b="1" dirty="0" smtClean="0"/>
              <a:t>В проруби большой реки!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57818" y="5357826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Лёд надёжный, толстый, твёрдый</a:t>
            </a:r>
          </a:p>
          <a:p>
            <a:pPr algn="ctr"/>
            <a:r>
              <a:rPr lang="ru-RU" b="1" dirty="0" smtClean="0"/>
              <a:t>В январе на речке был.</a:t>
            </a:r>
          </a:p>
          <a:p>
            <a:pPr algn="ctr"/>
            <a:r>
              <a:rPr lang="ru-RU" b="1" dirty="0" smtClean="0"/>
              <a:t>Окуньков и карпов гордо</a:t>
            </a:r>
          </a:p>
          <a:p>
            <a:pPr algn="ctr"/>
            <a:r>
              <a:rPr lang="ru-RU" b="1" dirty="0" smtClean="0"/>
              <a:t>Коля маме приносил.</a:t>
            </a:r>
            <a:endParaRPr lang="ru-RU" b="1" dirty="0"/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280722-12927809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214554"/>
            <a:ext cx="4500594" cy="4500594"/>
          </a:xfrm>
          <a:prstGeom prst="rect">
            <a:avLst/>
          </a:prstGeom>
        </p:spPr>
      </p:pic>
      <p:pic>
        <p:nvPicPr>
          <p:cNvPr id="3" name="Рисунок 2" descr="школьник1с_рюкзаком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5214942" y="2285992"/>
            <a:ext cx="3153128" cy="4572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214290"/>
            <a:ext cx="3478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Петя в марте встретил в школе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Друга Колю – рыбака.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Говорит приятель Коля: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«Толстый лёд ещё пока!»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30471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«Видел я, что у реки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Собирались рыбаки!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Позвоню сестрёнке Насте –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Принесёт она нам снасти!»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Николай сестре звонит,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 Настасья говорит: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9r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500042"/>
            <a:ext cx="4214842" cy="59197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2132" y="5657671"/>
            <a:ext cx="35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марте с юга прилетает</a:t>
            </a:r>
          </a:p>
          <a:p>
            <a:r>
              <a:rPr lang="ru-RU" b="1" dirty="0" smtClean="0"/>
              <a:t>Множество гостей пернатых.</a:t>
            </a:r>
          </a:p>
          <a:p>
            <a:r>
              <a:rPr lang="ru-RU" b="1" dirty="0" smtClean="0"/>
              <a:t>Все об этом знают.</a:t>
            </a:r>
          </a:p>
          <a:p>
            <a:r>
              <a:rPr lang="ru-RU" b="1" dirty="0" smtClean="0"/>
              <a:t>Ждут грачей, скворцов ребята.</a:t>
            </a:r>
            <a:endParaRPr lang="ru-RU" b="1" dirty="0"/>
          </a:p>
        </p:txBody>
      </p:sp>
      <p:pic>
        <p:nvPicPr>
          <p:cNvPr id="16" name="Рисунок 15" descr="post-207850-126788821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2198" y="1571612"/>
            <a:ext cx="2714644" cy="3626631"/>
          </a:xfrm>
          <a:prstGeom prst="rect">
            <a:avLst/>
          </a:prstGeom>
        </p:spPr>
      </p:pic>
    </p:spTree>
  </p:cSld>
  <p:clrMapOvr>
    <a:masterClrMapping/>
  </p:clrMapOvr>
  <p:transition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2844" y="500042"/>
            <a:ext cx="2000263" cy="1143008"/>
          </a:xfrm>
          <a:prstGeom prst="rect">
            <a:avLst/>
          </a:prstGeom>
        </p:spPr>
      </p:pic>
      <p:pic>
        <p:nvPicPr>
          <p:cNvPr id="4" name="Рисунок 3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71802" y="500042"/>
            <a:ext cx="2000263" cy="1143008"/>
          </a:xfrm>
          <a:prstGeom prst="rect">
            <a:avLst/>
          </a:prstGeom>
        </p:spPr>
      </p:pic>
      <p:pic>
        <p:nvPicPr>
          <p:cNvPr id="5" name="Рисунок 4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5008" y="500042"/>
            <a:ext cx="2000263" cy="1143008"/>
          </a:xfrm>
          <a:prstGeom prst="rect">
            <a:avLst/>
          </a:prstGeom>
        </p:spPr>
      </p:pic>
      <p:pic>
        <p:nvPicPr>
          <p:cNvPr id="6" name="Рисунок 5" descr="post-299634-130206485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29456" y="0"/>
            <a:ext cx="1714544" cy="1371635"/>
          </a:xfrm>
          <a:prstGeom prst="rect">
            <a:avLst/>
          </a:prstGeom>
        </p:spPr>
      </p:pic>
      <p:pic>
        <p:nvPicPr>
          <p:cNvPr id="9" name="Рисунок 8" descr="c884070cb72d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071670" y="571480"/>
            <a:ext cx="962563" cy="1071570"/>
          </a:xfrm>
          <a:prstGeom prst="rect">
            <a:avLst/>
          </a:prstGeom>
        </p:spPr>
      </p:pic>
      <p:pic>
        <p:nvPicPr>
          <p:cNvPr id="10" name="Рисунок 9" descr="c884070cb72d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57752" y="642918"/>
            <a:ext cx="928694" cy="1000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2932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357818" y="5357826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</p:txBody>
      </p:sp>
      <p:sp>
        <p:nvSpPr>
          <p:cNvPr id="16" name="Полилиния 15"/>
          <p:cNvSpPr/>
          <p:nvPr/>
        </p:nvSpPr>
        <p:spPr>
          <a:xfrm>
            <a:off x="0" y="4714884"/>
            <a:ext cx="6072198" cy="2143116"/>
          </a:xfrm>
          <a:custGeom>
            <a:avLst/>
            <a:gdLst>
              <a:gd name="connsiteX0" fmla="*/ 362120 w 2514424"/>
              <a:gd name="connsiteY0" fmla="*/ 184727 h 951345"/>
              <a:gd name="connsiteX1" fmla="*/ 371356 w 2514424"/>
              <a:gd name="connsiteY1" fmla="*/ 147782 h 951345"/>
              <a:gd name="connsiteX2" fmla="*/ 436010 w 2514424"/>
              <a:gd name="connsiteY2" fmla="*/ 64655 h 951345"/>
              <a:gd name="connsiteX3" fmla="*/ 500665 w 2514424"/>
              <a:gd name="connsiteY3" fmla="*/ 27709 h 951345"/>
              <a:gd name="connsiteX4" fmla="*/ 528374 w 2514424"/>
              <a:gd name="connsiteY4" fmla="*/ 9236 h 951345"/>
              <a:gd name="connsiteX5" fmla="*/ 879356 w 2514424"/>
              <a:gd name="connsiteY5" fmla="*/ 18473 h 951345"/>
              <a:gd name="connsiteX6" fmla="*/ 944010 w 2514424"/>
              <a:gd name="connsiteY6" fmla="*/ 36945 h 951345"/>
              <a:gd name="connsiteX7" fmla="*/ 1073320 w 2514424"/>
              <a:gd name="connsiteY7" fmla="*/ 64655 h 951345"/>
              <a:gd name="connsiteX8" fmla="*/ 1359647 w 2514424"/>
              <a:gd name="connsiteY8" fmla="*/ 83127 h 951345"/>
              <a:gd name="connsiteX9" fmla="*/ 2181683 w 2514424"/>
              <a:gd name="connsiteY9" fmla="*/ 73891 h 951345"/>
              <a:gd name="connsiteX10" fmla="*/ 2264810 w 2514424"/>
              <a:gd name="connsiteY10" fmla="*/ 0 h 951345"/>
              <a:gd name="connsiteX11" fmla="*/ 2375647 w 2514424"/>
              <a:gd name="connsiteY11" fmla="*/ 9236 h 951345"/>
              <a:gd name="connsiteX12" fmla="*/ 2412592 w 2514424"/>
              <a:gd name="connsiteY12" fmla="*/ 27709 h 951345"/>
              <a:gd name="connsiteX13" fmla="*/ 2440301 w 2514424"/>
              <a:gd name="connsiteY13" fmla="*/ 36945 h 951345"/>
              <a:gd name="connsiteX14" fmla="*/ 2458774 w 2514424"/>
              <a:gd name="connsiteY14" fmla="*/ 157018 h 951345"/>
              <a:gd name="connsiteX15" fmla="*/ 2468010 w 2514424"/>
              <a:gd name="connsiteY15" fmla="*/ 184727 h 951345"/>
              <a:gd name="connsiteX16" fmla="*/ 2495720 w 2514424"/>
              <a:gd name="connsiteY16" fmla="*/ 295564 h 951345"/>
              <a:gd name="connsiteX17" fmla="*/ 2495720 w 2514424"/>
              <a:gd name="connsiteY17" fmla="*/ 600364 h 951345"/>
              <a:gd name="connsiteX18" fmla="*/ 2477247 w 2514424"/>
              <a:gd name="connsiteY18" fmla="*/ 628073 h 951345"/>
              <a:gd name="connsiteX19" fmla="*/ 2449538 w 2514424"/>
              <a:gd name="connsiteY19" fmla="*/ 665018 h 951345"/>
              <a:gd name="connsiteX20" fmla="*/ 2357174 w 2514424"/>
              <a:gd name="connsiteY20" fmla="*/ 711200 h 951345"/>
              <a:gd name="connsiteX21" fmla="*/ 2329465 w 2514424"/>
              <a:gd name="connsiteY21" fmla="*/ 720436 h 951345"/>
              <a:gd name="connsiteX22" fmla="*/ 2292520 w 2514424"/>
              <a:gd name="connsiteY22" fmla="*/ 729673 h 951345"/>
              <a:gd name="connsiteX23" fmla="*/ 2264810 w 2514424"/>
              <a:gd name="connsiteY23" fmla="*/ 738909 h 951345"/>
              <a:gd name="connsiteX24" fmla="*/ 1729101 w 2514424"/>
              <a:gd name="connsiteY24" fmla="*/ 766618 h 951345"/>
              <a:gd name="connsiteX25" fmla="*/ 1692156 w 2514424"/>
              <a:gd name="connsiteY25" fmla="*/ 785091 h 951345"/>
              <a:gd name="connsiteX26" fmla="*/ 1636738 w 2514424"/>
              <a:gd name="connsiteY26" fmla="*/ 803564 h 951345"/>
              <a:gd name="connsiteX27" fmla="*/ 1609029 w 2514424"/>
              <a:gd name="connsiteY27" fmla="*/ 822036 h 951345"/>
              <a:gd name="connsiteX28" fmla="*/ 1581320 w 2514424"/>
              <a:gd name="connsiteY28" fmla="*/ 831273 h 951345"/>
              <a:gd name="connsiteX29" fmla="*/ 1516665 w 2514424"/>
              <a:gd name="connsiteY29" fmla="*/ 858982 h 951345"/>
              <a:gd name="connsiteX30" fmla="*/ 1461247 w 2514424"/>
              <a:gd name="connsiteY30" fmla="*/ 895927 h 951345"/>
              <a:gd name="connsiteX31" fmla="*/ 1424301 w 2514424"/>
              <a:gd name="connsiteY31" fmla="*/ 914400 h 951345"/>
              <a:gd name="connsiteX32" fmla="*/ 1211865 w 2514424"/>
              <a:gd name="connsiteY32" fmla="*/ 942109 h 951345"/>
              <a:gd name="connsiteX33" fmla="*/ 999429 w 2514424"/>
              <a:gd name="connsiteY33" fmla="*/ 951345 h 951345"/>
              <a:gd name="connsiteX34" fmla="*/ 620738 w 2514424"/>
              <a:gd name="connsiteY34" fmla="*/ 942109 h 951345"/>
              <a:gd name="connsiteX35" fmla="*/ 537610 w 2514424"/>
              <a:gd name="connsiteY35" fmla="*/ 905164 h 951345"/>
              <a:gd name="connsiteX36" fmla="*/ 463720 w 2514424"/>
              <a:gd name="connsiteY36" fmla="*/ 868218 h 951345"/>
              <a:gd name="connsiteX37" fmla="*/ 445247 w 2514424"/>
              <a:gd name="connsiteY37" fmla="*/ 840509 h 951345"/>
              <a:gd name="connsiteX38" fmla="*/ 417538 w 2514424"/>
              <a:gd name="connsiteY38" fmla="*/ 822036 h 951345"/>
              <a:gd name="connsiteX39" fmla="*/ 408301 w 2514424"/>
              <a:gd name="connsiteY39" fmla="*/ 785091 h 951345"/>
              <a:gd name="connsiteX40" fmla="*/ 389829 w 2514424"/>
              <a:gd name="connsiteY40" fmla="*/ 757382 h 951345"/>
              <a:gd name="connsiteX41" fmla="*/ 352883 w 2514424"/>
              <a:gd name="connsiteY41" fmla="*/ 711200 h 951345"/>
              <a:gd name="connsiteX42" fmla="*/ 334410 w 2514424"/>
              <a:gd name="connsiteY42" fmla="*/ 683491 h 951345"/>
              <a:gd name="connsiteX43" fmla="*/ 278992 w 2514424"/>
              <a:gd name="connsiteY43" fmla="*/ 665018 h 951345"/>
              <a:gd name="connsiteX44" fmla="*/ 251283 w 2514424"/>
              <a:gd name="connsiteY44" fmla="*/ 646545 h 951345"/>
              <a:gd name="connsiteX45" fmla="*/ 223574 w 2514424"/>
              <a:gd name="connsiteY45" fmla="*/ 637309 h 951345"/>
              <a:gd name="connsiteX46" fmla="*/ 186629 w 2514424"/>
              <a:gd name="connsiteY46" fmla="*/ 618836 h 951345"/>
              <a:gd name="connsiteX47" fmla="*/ 131210 w 2514424"/>
              <a:gd name="connsiteY47" fmla="*/ 572655 h 951345"/>
              <a:gd name="connsiteX48" fmla="*/ 112738 w 2514424"/>
              <a:gd name="connsiteY48" fmla="*/ 544945 h 951345"/>
              <a:gd name="connsiteX49" fmla="*/ 85029 w 2514424"/>
              <a:gd name="connsiteY49" fmla="*/ 526473 h 951345"/>
              <a:gd name="connsiteX50" fmla="*/ 66556 w 2514424"/>
              <a:gd name="connsiteY50" fmla="*/ 498764 h 951345"/>
              <a:gd name="connsiteX51" fmla="*/ 38847 w 2514424"/>
              <a:gd name="connsiteY51" fmla="*/ 480291 h 951345"/>
              <a:gd name="connsiteX52" fmla="*/ 20374 w 2514424"/>
              <a:gd name="connsiteY52" fmla="*/ 424873 h 951345"/>
              <a:gd name="connsiteX53" fmla="*/ 1901 w 2514424"/>
              <a:gd name="connsiteY53" fmla="*/ 397164 h 951345"/>
              <a:gd name="connsiteX54" fmla="*/ 11138 w 2514424"/>
              <a:gd name="connsiteY54" fmla="*/ 240145 h 951345"/>
              <a:gd name="connsiteX55" fmla="*/ 48083 w 2514424"/>
              <a:gd name="connsiteY55" fmla="*/ 184727 h 951345"/>
              <a:gd name="connsiteX56" fmla="*/ 75792 w 2514424"/>
              <a:gd name="connsiteY56" fmla="*/ 175491 h 951345"/>
              <a:gd name="connsiteX57" fmla="*/ 103501 w 2514424"/>
              <a:gd name="connsiteY57" fmla="*/ 157018 h 951345"/>
              <a:gd name="connsiteX58" fmla="*/ 158920 w 2514424"/>
              <a:gd name="connsiteY58" fmla="*/ 138545 h 951345"/>
              <a:gd name="connsiteX59" fmla="*/ 269756 w 2514424"/>
              <a:gd name="connsiteY59" fmla="*/ 147782 h 951345"/>
              <a:gd name="connsiteX60" fmla="*/ 325174 w 2514424"/>
              <a:gd name="connsiteY60" fmla="*/ 184727 h 951345"/>
              <a:gd name="connsiteX61" fmla="*/ 362120 w 2514424"/>
              <a:gd name="connsiteY61" fmla="*/ 184727 h 95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14424" h="951345">
                <a:moveTo>
                  <a:pt x="362120" y="184727"/>
                </a:moveTo>
                <a:cubicBezTo>
                  <a:pt x="365199" y="172412"/>
                  <a:pt x="365679" y="159136"/>
                  <a:pt x="371356" y="147782"/>
                </a:cubicBezTo>
                <a:cubicBezTo>
                  <a:pt x="386068" y="118358"/>
                  <a:pt x="409946" y="86375"/>
                  <a:pt x="436010" y="64655"/>
                </a:cubicBezTo>
                <a:cubicBezTo>
                  <a:pt x="460558" y="44199"/>
                  <a:pt x="471923" y="44134"/>
                  <a:pt x="500665" y="27709"/>
                </a:cubicBezTo>
                <a:cubicBezTo>
                  <a:pt x="510303" y="22201"/>
                  <a:pt x="519138" y="15394"/>
                  <a:pt x="528374" y="9236"/>
                </a:cubicBezTo>
                <a:cubicBezTo>
                  <a:pt x="645368" y="12315"/>
                  <a:pt x="762454" y="12906"/>
                  <a:pt x="879356" y="18473"/>
                </a:cubicBezTo>
                <a:cubicBezTo>
                  <a:pt x="896679" y="19298"/>
                  <a:pt x="926552" y="31957"/>
                  <a:pt x="944010" y="36945"/>
                </a:cubicBezTo>
                <a:cubicBezTo>
                  <a:pt x="975554" y="45958"/>
                  <a:pt x="1057208" y="63083"/>
                  <a:pt x="1073320" y="64655"/>
                </a:cubicBezTo>
                <a:cubicBezTo>
                  <a:pt x="1168509" y="73942"/>
                  <a:pt x="1359647" y="83127"/>
                  <a:pt x="1359647" y="83127"/>
                </a:cubicBezTo>
                <a:cubicBezTo>
                  <a:pt x="1620705" y="170153"/>
                  <a:pt x="1915741" y="140375"/>
                  <a:pt x="2181683" y="73891"/>
                </a:cubicBezTo>
                <a:cubicBezTo>
                  <a:pt x="2244950" y="10624"/>
                  <a:pt x="2215364" y="32964"/>
                  <a:pt x="2264810" y="0"/>
                </a:cubicBezTo>
                <a:cubicBezTo>
                  <a:pt x="2301756" y="3079"/>
                  <a:pt x="2339208" y="2404"/>
                  <a:pt x="2375647" y="9236"/>
                </a:cubicBezTo>
                <a:cubicBezTo>
                  <a:pt x="2389180" y="11773"/>
                  <a:pt x="2399937" y="22285"/>
                  <a:pt x="2412592" y="27709"/>
                </a:cubicBezTo>
                <a:cubicBezTo>
                  <a:pt x="2421541" y="31544"/>
                  <a:pt x="2431065" y="33866"/>
                  <a:pt x="2440301" y="36945"/>
                </a:cubicBezTo>
                <a:cubicBezTo>
                  <a:pt x="2445909" y="81806"/>
                  <a:pt x="2448197" y="114708"/>
                  <a:pt x="2458774" y="157018"/>
                </a:cubicBezTo>
                <a:cubicBezTo>
                  <a:pt x="2461135" y="166463"/>
                  <a:pt x="2465501" y="175320"/>
                  <a:pt x="2468010" y="184727"/>
                </a:cubicBezTo>
                <a:cubicBezTo>
                  <a:pt x="2477823" y="221524"/>
                  <a:pt x="2495720" y="295564"/>
                  <a:pt x="2495720" y="295564"/>
                </a:cubicBezTo>
                <a:cubicBezTo>
                  <a:pt x="2508462" y="422988"/>
                  <a:pt x="2514424" y="438260"/>
                  <a:pt x="2495720" y="600364"/>
                </a:cubicBezTo>
                <a:cubicBezTo>
                  <a:pt x="2494448" y="611392"/>
                  <a:pt x="2483699" y="619040"/>
                  <a:pt x="2477247" y="628073"/>
                </a:cubicBezTo>
                <a:cubicBezTo>
                  <a:pt x="2468299" y="640599"/>
                  <a:pt x="2461043" y="654791"/>
                  <a:pt x="2449538" y="665018"/>
                </a:cubicBezTo>
                <a:cubicBezTo>
                  <a:pt x="2401808" y="707444"/>
                  <a:pt x="2405223" y="697472"/>
                  <a:pt x="2357174" y="711200"/>
                </a:cubicBezTo>
                <a:cubicBezTo>
                  <a:pt x="2347813" y="713875"/>
                  <a:pt x="2338826" y="717761"/>
                  <a:pt x="2329465" y="720436"/>
                </a:cubicBezTo>
                <a:cubicBezTo>
                  <a:pt x="2317259" y="723923"/>
                  <a:pt x="2304726" y="726186"/>
                  <a:pt x="2292520" y="729673"/>
                </a:cubicBezTo>
                <a:cubicBezTo>
                  <a:pt x="2283158" y="732348"/>
                  <a:pt x="2274203" y="736347"/>
                  <a:pt x="2264810" y="738909"/>
                </a:cubicBezTo>
                <a:cubicBezTo>
                  <a:pt x="2061618" y="794325"/>
                  <a:pt x="2094580" y="759309"/>
                  <a:pt x="1729101" y="766618"/>
                </a:cubicBezTo>
                <a:cubicBezTo>
                  <a:pt x="1716786" y="772776"/>
                  <a:pt x="1704940" y="779977"/>
                  <a:pt x="1692156" y="785091"/>
                </a:cubicBezTo>
                <a:cubicBezTo>
                  <a:pt x="1674077" y="792323"/>
                  <a:pt x="1654532" y="795656"/>
                  <a:pt x="1636738" y="803564"/>
                </a:cubicBezTo>
                <a:cubicBezTo>
                  <a:pt x="1626594" y="808072"/>
                  <a:pt x="1618958" y="817072"/>
                  <a:pt x="1609029" y="822036"/>
                </a:cubicBezTo>
                <a:cubicBezTo>
                  <a:pt x="1600321" y="826390"/>
                  <a:pt x="1590028" y="826919"/>
                  <a:pt x="1581320" y="831273"/>
                </a:cubicBezTo>
                <a:cubicBezTo>
                  <a:pt x="1517536" y="863165"/>
                  <a:pt x="1593553" y="839758"/>
                  <a:pt x="1516665" y="858982"/>
                </a:cubicBezTo>
                <a:cubicBezTo>
                  <a:pt x="1486514" y="904208"/>
                  <a:pt x="1514263" y="876046"/>
                  <a:pt x="1461247" y="895927"/>
                </a:cubicBezTo>
                <a:cubicBezTo>
                  <a:pt x="1448355" y="900762"/>
                  <a:pt x="1437363" y="910046"/>
                  <a:pt x="1424301" y="914400"/>
                </a:cubicBezTo>
                <a:cubicBezTo>
                  <a:pt x="1345268" y="940745"/>
                  <a:pt x="1303257" y="937299"/>
                  <a:pt x="1211865" y="942109"/>
                </a:cubicBezTo>
                <a:lnTo>
                  <a:pt x="999429" y="951345"/>
                </a:lnTo>
                <a:cubicBezTo>
                  <a:pt x="873199" y="948266"/>
                  <a:pt x="746749" y="950152"/>
                  <a:pt x="620738" y="942109"/>
                </a:cubicBezTo>
                <a:cubicBezTo>
                  <a:pt x="572315" y="939018"/>
                  <a:pt x="571530" y="923666"/>
                  <a:pt x="537610" y="905164"/>
                </a:cubicBezTo>
                <a:cubicBezTo>
                  <a:pt x="513435" y="891978"/>
                  <a:pt x="463720" y="868218"/>
                  <a:pt x="463720" y="868218"/>
                </a:cubicBezTo>
                <a:cubicBezTo>
                  <a:pt x="457562" y="858982"/>
                  <a:pt x="453096" y="848358"/>
                  <a:pt x="445247" y="840509"/>
                </a:cubicBezTo>
                <a:cubicBezTo>
                  <a:pt x="437398" y="832660"/>
                  <a:pt x="423696" y="831272"/>
                  <a:pt x="417538" y="822036"/>
                </a:cubicBezTo>
                <a:cubicBezTo>
                  <a:pt x="410497" y="811474"/>
                  <a:pt x="413301" y="796759"/>
                  <a:pt x="408301" y="785091"/>
                </a:cubicBezTo>
                <a:cubicBezTo>
                  <a:pt x="403928" y="774888"/>
                  <a:pt x="394793" y="767311"/>
                  <a:pt x="389829" y="757382"/>
                </a:cubicBezTo>
                <a:cubicBezTo>
                  <a:pt x="367523" y="712769"/>
                  <a:pt x="399591" y="742339"/>
                  <a:pt x="352883" y="711200"/>
                </a:cubicBezTo>
                <a:cubicBezTo>
                  <a:pt x="346725" y="701964"/>
                  <a:pt x="343823" y="689374"/>
                  <a:pt x="334410" y="683491"/>
                </a:cubicBezTo>
                <a:cubicBezTo>
                  <a:pt x="317898" y="673171"/>
                  <a:pt x="295194" y="675819"/>
                  <a:pt x="278992" y="665018"/>
                </a:cubicBezTo>
                <a:cubicBezTo>
                  <a:pt x="269756" y="658860"/>
                  <a:pt x="261212" y="651509"/>
                  <a:pt x="251283" y="646545"/>
                </a:cubicBezTo>
                <a:cubicBezTo>
                  <a:pt x="242575" y="642191"/>
                  <a:pt x="232523" y="641144"/>
                  <a:pt x="223574" y="637309"/>
                </a:cubicBezTo>
                <a:cubicBezTo>
                  <a:pt x="210919" y="631885"/>
                  <a:pt x="198584" y="625667"/>
                  <a:pt x="186629" y="618836"/>
                </a:cubicBezTo>
                <a:cubicBezTo>
                  <a:pt x="163512" y="605626"/>
                  <a:pt x="148576" y="593495"/>
                  <a:pt x="131210" y="572655"/>
                </a:cubicBezTo>
                <a:cubicBezTo>
                  <a:pt x="124103" y="564127"/>
                  <a:pt x="120587" y="552795"/>
                  <a:pt x="112738" y="544945"/>
                </a:cubicBezTo>
                <a:cubicBezTo>
                  <a:pt x="104889" y="537096"/>
                  <a:pt x="94265" y="532630"/>
                  <a:pt x="85029" y="526473"/>
                </a:cubicBezTo>
                <a:cubicBezTo>
                  <a:pt x="78871" y="517237"/>
                  <a:pt x="74405" y="506613"/>
                  <a:pt x="66556" y="498764"/>
                </a:cubicBezTo>
                <a:cubicBezTo>
                  <a:pt x="58707" y="490915"/>
                  <a:pt x="44730" y="489704"/>
                  <a:pt x="38847" y="480291"/>
                </a:cubicBezTo>
                <a:cubicBezTo>
                  <a:pt x="28527" y="463779"/>
                  <a:pt x="31175" y="441075"/>
                  <a:pt x="20374" y="424873"/>
                </a:cubicBezTo>
                <a:lnTo>
                  <a:pt x="1901" y="397164"/>
                </a:lnTo>
                <a:cubicBezTo>
                  <a:pt x="4980" y="344824"/>
                  <a:pt x="0" y="291379"/>
                  <a:pt x="11138" y="240145"/>
                </a:cubicBezTo>
                <a:cubicBezTo>
                  <a:pt x="15854" y="218450"/>
                  <a:pt x="27021" y="191747"/>
                  <a:pt x="48083" y="184727"/>
                </a:cubicBezTo>
                <a:lnTo>
                  <a:pt x="75792" y="175491"/>
                </a:lnTo>
                <a:cubicBezTo>
                  <a:pt x="85028" y="169333"/>
                  <a:pt x="93357" y="161526"/>
                  <a:pt x="103501" y="157018"/>
                </a:cubicBezTo>
                <a:cubicBezTo>
                  <a:pt x="121295" y="149110"/>
                  <a:pt x="158920" y="138545"/>
                  <a:pt x="158920" y="138545"/>
                </a:cubicBezTo>
                <a:cubicBezTo>
                  <a:pt x="195865" y="141624"/>
                  <a:pt x="234035" y="137859"/>
                  <a:pt x="269756" y="147782"/>
                </a:cubicBezTo>
                <a:cubicBezTo>
                  <a:pt x="291147" y="153724"/>
                  <a:pt x="304112" y="177706"/>
                  <a:pt x="325174" y="184727"/>
                </a:cubicBezTo>
                <a:lnTo>
                  <a:pt x="362120" y="184727"/>
                </a:lnTo>
                <a:close/>
              </a:path>
            </a:pathLst>
          </a:custGeom>
          <a:blipFill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сканирование0003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14348" y="-285776"/>
            <a:ext cx="4753535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54720" y="4286256"/>
            <a:ext cx="29892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«Вот под лёд два рыболова</a:t>
            </a:r>
          </a:p>
          <a:p>
            <a:r>
              <a:rPr lang="ru-RU" b="1" dirty="0" smtClean="0"/>
              <a:t>С головой ушли вчера.</a:t>
            </a:r>
          </a:p>
          <a:p>
            <a:r>
              <a:rPr lang="ru-RU" b="1" dirty="0" smtClean="0"/>
              <a:t>И остались без улова,</a:t>
            </a:r>
          </a:p>
          <a:p>
            <a:r>
              <a:rPr lang="ru-RU" b="1" dirty="0" smtClean="0"/>
              <a:t>Без наживки, без ведра.</a:t>
            </a:r>
          </a:p>
          <a:p>
            <a:r>
              <a:rPr lang="ru-RU" b="1" dirty="0" smtClean="0"/>
              <a:t>Их спасатели достали,</a:t>
            </a:r>
          </a:p>
          <a:p>
            <a:r>
              <a:rPr lang="ru-RU" b="1" dirty="0" smtClean="0"/>
              <a:t>Оба рыбака в больнице,</a:t>
            </a:r>
          </a:p>
          <a:p>
            <a:r>
              <a:rPr lang="ru-RU" b="1" dirty="0" smtClean="0"/>
              <a:t>Их насилу откачали!» –</a:t>
            </a:r>
          </a:p>
          <a:p>
            <a:r>
              <a:rPr lang="ru-RU" b="1" dirty="0" smtClean="0"/>
              <a:t>Коле говорит сестрица.</a:t>
            </a:r>
            <a:endParaRPr lang="ru-RU" b="1" dirty="0"/>
          </a:p>
        </p:txBody>
      </p:sp>
    </p:spTree>
  </p:cSld>
  <p:clrMapOvr>
    <a:masterClrMapping/>
  </p:clrMapOvr>
  <p:transition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8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280722-12927809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214554"/>
            <a:ext cx="4500594" cy="4500594"/>
          </a:xfrm>
          <a:prstGeom prst="rect">
            <a:avLst/>
          </a:prstGeom>
        </p:spPr>
      </p:pic>
      <p:pic>
        <p:nvPicPr>
          <p:cNvPr id="3" name="Рисунок 2" descr="школьник1с_рюкзаком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5214942" y="2285992"/>
            <a:ext cx="3153128" cy="4572008"/>
          </a:xfrm>
          <a:prstGeom prst="rect">
            <a:avLst/>
          </a:prstGeom>
        </p:spPr>
      </p:pic>
      <p:pic>
        <p:nvPicPr>
          <p:cNvPr id="6" name="Рисунок 5" descr="cell_phone_0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8" y="3786190"/>
            <a:ext cx="857256" cy="1280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289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Коля слушает серьёзно,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Говорит дружку Петру: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«Подождём до мая лучше,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Чтоб под лёд не угодить.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Будем карасей и щучек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 берега весной ловить!»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714356"/>
            <a:ext cx="6286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надевай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раньше времени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лёгкую одежду!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post-41192-12385289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714752"/>
            <a:ext cx="3000396" cy="2610343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53a62c47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apartmen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4357646"/>
          </a:xfrm>
          <a:prstGeom prst="rect">
            <a:avLst/>
          </a:prstGeom>
        </p:spPr>
      </p:pic>
      <p:pic>
        <p:nvPicPr>
          <p:cNvPr id="16" name="Рисунок 15" descr="217468-Royalty-Free-RF-Clipart-Illustration-Of-A-Tree-With-Green-Foliage-And-White-Spring-Blossoms-In-A-Park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93163" y="1500174"/>
            <a:ext cx="2550837" cy="3215341"/>
          </a:xfrm>
          <a:prstGeom prst="rect">
            <a:avLst/>
          </a:prstGeom>
        </p:spPr>
      </p:pic>
      <p:pic>
        <p:nvPicPr>
          <p:cNvPr id="17" name="Рисунок 16" descr="217468-Royalty-Free-RF-Clipart-Illustration-Of-A-Tree-With-Green-Foliage-And-White-Spring-Blossoms-In-A-Park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643050"/>
            <a:ext cx="2550837" cy="3215341"/>
          </a:xfrm>
          <a:prstGeom prst="rect">
            <a:avLst/>
          </a:prstGeom>
        </p:spPr>
      </p:pic>
      <p:pic>
        <p:nvPicPr>
          <p:cNvPr id="6" name="Рисунок 5" descr="post-41192-123852895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71736" y="2786058"/>
            <a:ext cx="4028572" cy="3536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2" y="5214950"/>
            <a:ext cx="3392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Только середина мая,</a:t>
            </a:r>
          </a:p>
          <a:p>
            <a:pPr algn="ctr"/>
            <a:r>
              <a:rPr lang="ru-RU" b="1" dirty="0" smtClean="0"/>
              <a:t>А жара уже какая!</a:t>
            </a:r>
          </a:p>
          <a:p>
            <a:pPr algn="ctr"/>
            <a:r>
              <a:rPr lang="ru-RU" b="1" dirty="0" smtClean="0"/>
              <a:t>Очень радуется Света:</a:t>
            </a:r>
          </a:p>
          <a:p>
            <a:pPr algn="ctr"/>
            <a:r>
              <a:rPr lang="ru-RU" b="1" dirty="0" smtClean="0"/>
              <a:t>«К нам пришло сегодня лето!»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5286388"/>
            <a:ext cx="3416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шортах, тоненькой футболке</a:t>
            </a:r>
          </a:p>
          <a:p>
            <a:r>
              <a:rPr lang="ru-RU" b="1" dirty="0" smtClean="0"/>
              <a:t>Вышла девочка из дома,</a:t>
            </a:r>
          </a:p>
          <a:p>
            <a:r>
              <a:rPr lang="ru-RU" b="1" dirty="0" smtClean="0"/>
              <a:t>Во дворе у старой ёлки</a:t>
            </a:r>
          </a:p>
          <a:p>
            <a:r>
              <a:rPr lang="ru-RU" b="1" dirty="0" smtClean="0"/>
              <a:t>Видит мальчиков знакомых.</a:t>
            </a:r>
            <a:endParaRPr lang="ru-RU" b="1" dirty="0"/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53a62c47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apartm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2854145"/>
          </a:xfrm>
          <a:prstGeom prst="rect">
            <a:avLst/>
          </a:prstGeom>
        </p:spPr>
      </p:pic>
      <p:pic>
        <p:nvPicPr>
          <p:cNvPr id="9" name="Рисунок 8" descr="post-182234-12877770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3714744" cy="4357694"/>
          </a:xfrm>
          <a:prstGeom prst="rect">
            <a:avLst/>
          </a:prstGeom>
        </p:spPr>
      </p:pic>
      <p:pic>
        <p:nvPicPr>
          <p:cNvPr id="10" name="Рисунок 9" descr="курт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2000240"/>
            <a:ext cx="1285860" cy="1285860"/>
          </a:xfrm>
          <a:prstGeom prst="rect">
            <a:avLst/>
          </a:prstGeom>
        </p:spPr>
      </p:pic>
      <p:pic>
        <p:nvPicPr>
          <p:cNvPr id="11" name="Рисунок 10" descr="пуховик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8794" y="2500306"/>
            <a:ext cx="1357298" cy="1357298"/>
          </a:xfrm>
          <a:prstGeom prst="rect">
            <a:avLst/>
          </a:prstGeom>
        </p:spPr>
      </p:pic>
      <p:pic>
        <p:nvPicPr>
          <p:cNvPr id="12" name="Рисунок 11" descr="post-207850-1265881707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00430" y="2071678"/>
            <a:ext cx="2214560" cy="2952747"/>
          </a:xfrm>
          <a:prstGeom prst="rect">
            <a:avLst/>
          </a:prstGeom>
        </p:spPr>
      </p:pic>
      <p:pic>
        <p:nvPicPr>
          <p:cNvPr id="13" name="Рисунок 12" descr="post-207850-126621871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42844" y="3786190"/>
            <a:ext cx="1910966" cy="2939948"/>
          </a:xfrm>
          <a:prstGeom prst="rect">
            <a:avLst/>
          </a:prstGeom>
        </p:spPr>
      </p:pic>
      <p:pic>
        <p:nvPicPr>
          <p:cNvPr id="14" name="Рисунок 13" descr="post-207850-1266199126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2071670" y="3857628"/>
            <a:ext cx="2214596" cy="2762245"/>
          </a:xfrm>
          <a:prstGeom prst="rect">
            <a:avLst/>
          </a:prstGeom>
        </p:spPr>
      </p:pic>
      <p:pic>
        <p:nvPicPr>
          <p:cNvPr id="15" name="Рисунок 14" descr="post-41192-123852895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929322" y="1428736"/>
            <a:ext cx="3071834" cy="2696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57884" y="4786322"/>
            <a:ext cx="29529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волка и двоих зайчишек</a:t>
            </a:r>
          </a:p>
          <a:p>
            <a:r>
              <a:rPr lang="ru-RU" b="1" dirty="0" smtClean="0"/>
              <a:t>Те играли весело,</a:t>
            </a:r>
          </a:p>
          <a:p>
            <a:r>
              <a:rPr lang="ru-RU" b="1" dirty="0" smtClean="0"/>
              <a:t>А на ёлку ребятишки</a:t>
            </a:r>
          </a:p>
          <a:p>
            <a:r>
              <a:rPr lang="ru-RU" b="1" dirty="0" smtClean="0"/>
              <a:t>Курточки повесили,</a:t>
            </a:r>
          </a:p>
          <a:p>
            <a:r>
              <a:rPr lang="ru-RU" b="1" dirty="0" smtClean="0"/>
              <a:t>Потому что жарко было</a:t>
            </a:r>
          </a:p>
          <a:p>
            <a:r>
              <a:rPr lang="ru-RU" b="1" dirty="0" smtClean="0"/>
              <a:t>Коле, Вове и Кириллу.</a:t>
            </a:r>
            <a:endParaRPr lang="ru-RU" b="1" dirty="0"/>
          </a:p>
        </p:txBody>
      </p:sp>
      <p:pic>
        <p:nvPicPr>
          <p:cNvPr id="18" name="Рисунок 17" descr="курт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57356" y="1285860"/>
            <a:ext cx="1285860" cy="1285860"/>
          </a:xfrm>
          <a:prstGeom prst="rect">
            <a:avLst/>
          </a:prstGeom>
        </p:spPr>
      </p:pic>
    </p:spTree>
  </p:cSld>
  <p:clrMapOvr>
    <a:masterClrMapping/>
  </p:clrMapOvr>
  <p:transition advTm="1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53a62c47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apartm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2854145"/>
          </a:xfrm>
          <a:prstGeom prst="rect">
            <a:avLst/>
          </a:prstGeom>
        </p:spPr>
      </p:pic>
      <p:pic>
        <p:nvPicPr>
          <p:cNvPr id="9" name="Рисунок 8" descr="post-182234-12877770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3714744" cy="4357694"/>
          </a:xfrm>
          <a:prstGeom prst="rect">
            <a:avLst/>
          </a:prstGeom>
        </p:spPr>
      </p:pic>
      <p:pic>
        <p:nvPicPr>
          <p:cNvPr id="10" name="Рисунок 9" descr="курт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2000240"/>
            <a:ext cx="1285860" cy="1285860"/>
          </a:xfrm>
          <a:prstGeom prst="rect">
            <a:avLst/>
          </a:prstGeom>
        </p:spPr>
      </p:pic>
      <p:pic>
        <p:nvPicPr>
          <p:cNvPr id="11" name="Рисунок 10" descr="пуховик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8794" y="2500306"/>
            <a:ext cx="1357298" cy="1357298"/>
          </a:xfrm>
          <a:prstGeom prst="rect">
            <a:avLst/>
          </a:prstGeom>
        </p:spPr>
      </p:pic>
      <p:pic>
        <p:nvPicPr>
          <p:cNvPr id="12" name="Рисунок 11" descr="post-207850-1265881707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6072198" y="1857364"/>
            <a:ext cx="2143158" cy="2952747"/>
          </a:xfrm>
          <a:prstGeom prst="rect">
            <a:avLst/>
          </a:prstGeom>
        </p:spPr>
      </p:pic>
      <p:pic>
        <p:nvPicPr>
          <p:cNvPr id="13" name="Рисунок 12" descr="post-207850-126621871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285720" y="3357562"/>
            <a:ext cx="1928826" cy="2939948"/>
          </a:xfrm>
          <a:prstGeom prst="rect">
            <a:avLst/>
          </a:prstGeom>
        </p:spPr>
      </p:pic>
      <p:pic>
        <p:nvPicPr>
          <p:cNvPr id="14" name="Рисунок 13" descr="post-207850-1266199126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929058" y="1285860"/>
            <a:ext cx="2214578" cy="2762245"/>
          </a:xfrm>
          <a:prstGeom prst="rect">
            <a:avLst/>
          </a:prstGeom>
        </p:spPr>
      </p:pic>
      <p:pic>
        <p:nvPicPr>
          <p:cNvPr id="15" name="Рисунок 14" descr="post-41192-123852895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28860" y="3286124"/>
            <a:ext cx="3530307" cy="3098779"/>
          </a:xfrm>
          <a:prstGeom prst="rect">
            <a:avLst/>
          </a:prstGeom>
        </p:spPr>
      </p:pic>
      <p:pic>
        <p:nvPicPr>
          <p:cNvPr id="16" name="Рисунок 15" descr="курт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85918" y="1285860"/>
            <a:ext cx="1285860" cy="12858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86446" y="5103674"/>
            <a:ext cx="31011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Волк кричит: «Ну погоди!»,</a:t>
            </a:r>
          </a:p>
          <a:p>
            <a:r>
              <a:rPr lang="ru-RU" b="1" dirty="0" smtClean="0"/>
              <a:t>Догоняет зайчиков.</a:t>
            </a:r>
          </a:p>
          <a:p>
            <a:r>
              <a:rPr lang="ru-RU" b="1" dirty="0" smtClean="0"/>
              <a:t>«Света, ты теперь води», -</a:t>
            </a:r>
          </a:p>
          <a:p>
            <a:r>
              <a:rPr lang="ru-RU" b="1" dirty="0" smtClean="0"/>
              <a:t>Предлагают мальчики.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72132" y="5143512"/>
            <a:ext cx="3368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Вот Светлана стала «волком»,</a:t>
            </a:r>
          </a:p>
          <a:p>
            <a:r>
              <a:rPr lang="ru-RU" b="1" dirty="0" smtClean="0"/>
              <a:t>Плохо «зайцы» ловятся!</a:t>
            </a:r>
          </a:p>
          <a:p>
            <a:r>
              <a:rPr lang="ru-RU" b="1" dirty="0" smtClean="0"/>
              <a:t>Незаметно вдруг футболка</a:t>
            </a:r>
          </a:p>
          <a:p>
            <a:r>
              <a:rPr lang="ru-RU" b="1" dirty="0" smtClean="0"/>
              <a:t>Мокрою становится.</a:t>
            </a:r>
            <a:endParaRPr lang="ru-RU" b="1" dirty="0"/>
          </a:p>
        </p:txBody>
      </p:sp>
    </p:spTree>
  </p:cSld>
  <p:clrMapOvr>
    <a:masterClrMapping/>
  </p:clrMapOvr>
  <p:transition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53a62c47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apartm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3568501"/>
          </a:xfrm>
          <a:prstGeom prst="rect">
            <a:avLst/>
          </a:prstGeom>
        </p:spPr>
      </p:pic>
      <p:pic>
        <p:nvPicPr>
          <p:cNvPr id="9" name="Рисунок 8" descr="post-182234-12877770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14290"/>
            <a:ext cx="4080110" cy="4786298"/>
          </a:xfrm>
          <a:prstGeom prst="rect">
            <a:avLst/>
          </a:prstGeom>
        </p:spPr>
      </p:pic>
      <p:pic>
        <p:nvPicPr>
          <p:cNvPr id="10" name="Рисунок 9" descr="курт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2857496"/>
            <a:ext cx="1285860" cy="1285860"/>
          </a:xfrm>
          <a:prstGeom prst="rect">
            <a:avLst/>
          </a:prstGeom>
        </p:spPr>
      </p:pic>
      <p:pic>
        <p:nvPicPr>
          <p:cNvPr id="11" name="Рисунок 10" descr="пуховик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00232" y="3214686"/>
            <a:ext cx="1357298" cy="1357298"/>
          </a:xfrm>
          <a:prstGeom prst="rect">
            <a:avLst/>
          </a:prstGeom>
        </p:spPr>
      </p:pic>
      <p:pic>
        <p:nvPicPr>
          <p:cNvPr id="12" name="Рисунок 11" descr="post-207850-1265881707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71802" y="3643314"/>
            <a:ext cx="2000264" cy="2952747"/>
          </a:xfrm>
          <a:prstGeom prst="rect">
            <a:avLst/>
          </a:prstGeom>
        </p:spPr>
      </p:pic>
      <p:pic>
        <p:nvPicPr>
          <p:cNvPr id="13" name="Рисунок 12" descr="post-207850-126621871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4214810" y="2214554"/>
            <a:ext cx="1928826" cy="2939948"/>
          </a:xfrm>
          <a:prstGeom prst="rect">
            <a:avLst/>
          </a:prstGeom>
        </p:spPr>
      </p:pic>
      <p:pic>
        <p:nvPicPr>
          <p:cNvPr id="14" name="Рисунок 13" descr="post-207850-1266199126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4282" y="3786190"/>
            <a:ext cx="2214578" cy="2762245"/>
          </a:xfrm>
          <a:prstGeom prst="rect">
            <a:avLst/>
          </a:prstGeom>
        </p:spPr>
      </p:pic>
      <p:pic>
        <p:nvPicPr>
          <p:cNvPr id="15" name="Рисунок 14" descr="post-41192-1238528952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flipH="1">
            <a:off x="6286512" y="2143116"/>
            <a:ext cx="2143141" cy="2963055"/>
          </a:xfrm>
          <a:prstGeom prst="rect">
            <a:avLst/>
          </a:prstGeom>
        </p:spPr>
      </p:pic>
      <p:pic>
        <p:nvPicPr>
          <p:cNvPr id="16" name="Рисунок 15" descr="курт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71670" y="2000240"/>
            <a:ext cx="1285860" cy="12858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86446" y="510367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86512" y="5357826"/>
            <a:ext cx="2576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Опускается прохлада,</a:t>
            </a:r>
          </a:p>
          <a:p>
            <a:r>
              <a:rPr lang="ru-RU" b="1" dirty="0" smtClean="0"/>
              <a:t>Наступает вечер,</a:t>
            </a:r>
          </a:p>
          <a:p>
            <a:r>
              <a:rPr lang="ru-RU" b="1" dirty="0" smtClean="0"/>
              <a:t>И надеть ребятам надо</a:t>
            </a:r>
          </a:p>
          <a:p>
            <a:r>
              <a:rPr lang="ru-RU" b="1" dirty="0" smtClean="0"/>
              <a:t>Курточки на плечи.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15074" y="5357826"/>
            <a:ext cx="2715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Взяли курточки ребята,</a:t>
            </a:r>
          </a:p>
          <a:p>
            <a:r>
              <a:rPr lang="ru-RU" b="1" dirty="0" smtClean="0"/>
              <a:t>Мёрзнет только Света.</a:t>
            </a:r>
          </a:p>
          <a:p>
            <a:r>
              <a:rPr lang="ru-RU" b="1" dirty="0" smtClean="0"/>
              <a:t>Сразу стало ей понятно,</a:t>
            </a:r>
          </a:p>
          <a:p>
            <a:r>
              <a:rPr lang="ru-RU" b="1" dirty="0" smtClean="0"/>
              <a:t>Что весна – не лето!</a:t>
            </a:r>
            <a:endParaRPr lang="ru-RU" b="1" dirty="0"/>
          </a:p>
        </p:txBody>
      </p:sp>
      <p:pic>
        <p:nvPicPr>
          <p:cNvPr id="21" name="Рисунок 20" descr="курт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14942" y="3643314"/>
            <a:ext cx="1285860" cy="1285860"/>
          </a:xfrm>
          <a:prstGeom prst="rect">
            <a:avLst/>
          </a:prstGeom>
        </p:spPr>
      </p:pic>
      <p:pic>
        <p:nvPicPr>
          <p:cNvPr id="22" name="Рисунок 21" descr="пуховик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00298" y="4429132"/>
            <a:ext cx="1357298" cy="1357298"/>
          </a:xfrm>
          <a:prstGeom prst="rect">
            <a:avLst/>
          </a:prstGeom>
        </p:spPr>
      </p:pic>
      <p:pic>
        <p:nvPicPr>
          <p:cNvPr id="23" name="Рисунок 22" descr="курт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728" y="4357694"/>
            <a:ext cx="1285860" cy="1285860"/>
          </a:xfrm>
          <a:prstGeom prst="rect">
            <a:avLst/>
          </a:prstGeom>
        </p:spPr>
      </p:pic>
    </p:spTree>
  </p:cSld>
  <p:clrMapOvr>
    <a:masterClrMapping/>
  </p:clrMapOvr>
  <p:transition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153a62c47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apartm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4357646"/>
          </a:xfrm>
          <a:prstGeom prst="rect">
            <a:avLst/>
          </a:prstGeom>
        </p:spPr>
      </p:pic>
      <p:pic>
        <p:nvPicPr>
          <p:cNvPr id="16" name="Рисунок 15" descr="217468-Royalty-Free-RF-Clipart-Illustration-Of-A-Tree-With-Green-Foliage-And-White-Spring-Blossoms-In-A-Park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93163" y="1500174"/>
            <a:ext cx="2550837" cy="3215341"/>
          </a:xfrm>
          <a:prstGeom prst="rect">
            <a:avLst/>
          </a:prstGeom>
        </p:spPr>
      </p:pic>
      <p:pic>
        <p:nvPicPr>
          <p:cNvPr id="17" name="Рисунок 16" descr="217468-Royalty-Free-RF-Clipart-Illustration-Of-A-Tree-With-Green-Foliage-And-White-Spring-Blossoms-In-A-Park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643050"/>
            <a:ext cx="2550837" cy="3215341"/>
          </a:xfrm>
          <a:prstGeom prst="rect">
            <a:avLst/>
          </a:prstGeom>
        </p:spPr>
      </p:pic>
      <p:pic>
        <p:nvPicPr>
          <p:cNvPr id="6" name="Рисунок 5" descr="post-41192-123852895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28860" y="2071678"/>
            <a:ext cx="4923821" cy="4321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50625" y="5103674"/>
            <a:ext cx="31933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«Да, теперь я понимаю,</a:t>
            </a:r>
          </a:p>
          <a:p>
            <a:r>
              <a:rPr lang="ru-RU" b="1" dirty="0" smtClean="0"/>
              <a:t>Что ещё прохладно в мае.</a:t>
            </a:r>
          </a:p>
          <a:p>
            <a:r>
              <a:rPr lang="ru-RU" b="1" dirty="0" smtClean="0"/>
              <a:t>И без куртки не годится</a:t>
            </a:r>
          </a:p>
          <a:p>
            <a:r>
              <a:rPr lang="ru-RU" b="1" dirty="0" smtClean="0"/>
              <a:t>Выходить из дома.</a:t>
            </a:r>
          </a:p>
          <a:p>
            <a:r>
              <a:rPr lang="ru-RU" b="1" dirty="0" smtClean="0"/>
              <a:t>То, как можно простудиться,</a:t>
            </a:r>
          </a:p>
          <a:p>
            <a:r>
              <a:rPr lang="ru-RU" b="1" dirty="0" smtClean="0"/>
              <a:t>Мне теперь знакомо!»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1500174"/>
            <a:ext cx="44518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Давайте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поиграем!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rwh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428596" y="214290"/>
            <a:ext cx="1357322" cy="157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 сделали скворечники.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Выберите перелётных птиц.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ost-299634-1302064859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29454" y="142852"/>
            <a:ext cx="2071702" cy="1657361"/>
          </a:xfrm>
          <a:prstGeom prst="rect">
            <a:avLst/>
          </a:prstGeom>
        </p:spPr>
      </p:pic>
      <p:pic>
        <p:nvPicPr>
          <p:cNvPr id="5" name="Рисунок 4" descr="582c7c7f-dae7-4441-83fb-45653b842883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142908" y="1857364"/>
            <a:ext cx="3143272" cy="2357454"/>
          </a:xfrm>
          <a:prstGeom prst="rect">
            <a:avLst/>
          </a:prstGeom>
        </p:spPr>
      </p:pic>
      <p:pic>
        <p:nvPicPr>
          <p:cNvPr id="6" name="Рисунок 5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428860" y="2000240"/>
            <a:ext cx="3071834" cy="2214578"/>
          </a:xfrm>
          <a:prstGeom prst="rect">
            <a:avLst/>
          </a:prstGeom>
        </p:spPr>
      </p:pic>
      <p:pic>
        <p:nvPicPr>
          <p:cNvPr id="7" name="Рисунок 6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929190" y="2000240"/>
            <a:ext cx="3071834" cy="2214578"/>
          </a:xfrm>
          <a:prstGeom prst="rect">
            <a:avLst/>
          </a:prstGeom>
        </p:spPr>
      </p:pic>
      <p:pic>
        <p:nvPicPr>
          <p:cNvPr id="8" name="Рисунок 7" descr="skvorets_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0" y="4500570"/>
            <a:ext cx="2000264" cy="2168562"/>
          </a:xfrm>
          <a:prstGeom prst="rect">
            <a:avLst/>
          </a:prstGeom>
        </p:spPr>
      </p:pic>
      <p:pic>
        <p:nvPicPr>
          <p:cNvPr id="9" name="Рисунок 8" descr="67f85a615317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429124" y="4786322"/>
            <a:ext cx="2257083" cy="1808602"/>
          </a:xfrm>
          <a:prstGeom prst="rect">
            <a:avLst/>
          </a:prstGeom>
        </p:spPr>
      </p:pic>
      <p:pic>
        <p:nvPicPr>
          <p:cNvPr id="10" name="Рисунок 9" descr="post-190038-1268418845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786578" y="4429132"/>
            <a:ext cx="2100314" cy="1890282"/>
          </a:xfrm>
          <a:prstGeom prst="rect">
            <a:avLst/>
          </a:prstGeom>
        </p:spPr>
      </p:pic>
      <p:pic>
        <p:nvPicPr>
          <p:cNvPr id="1026" name="Picture 2" descr="C:\Лена\grach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71670" y="4796554"/>
            <a:ext cx="1928826" cy="2061446"/>
          </a:xfrm>
          <a:prstGeom prst="rect">
            <a:avLst/>
          </a:prstGeom>
          <a:noFill/>
        </p:spPr>
      </p:pic>
      <p:pic>
        <p:nvPicPr>
          <p:cNvPr id="12" name="Рисунок 11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286895" y="6000895"/>
            <a:ext cx="857105" cy="8571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786" y="4143380"/>
            <a:ext cx="13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Скворец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4214818"/>
            <a:ext cx="84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214818"/>
            <a:ext cx="149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pic>
        <p:nvPicPr>
          <p:cNvPr id="16" name="Рисунок 15" descr="108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0166" y="4786322"/>
            <a:ext cx="1747844" cy="1747844"/>
          </a:xfrm>
          <a:prstGeom prst="rect">
            <a:avLst/>
          </a:prstGeom>
        </p:spPr>
      </p:pic>
      <p:pic>
        <p:nvPicPr>
          <p:cNvPr id="17" name="Рисунок 16" descr="27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215074" y="4429132"/>
            <a:ext cx="2491565" cy="2195516"/>
          </a:xfrm>
          <a:prstGeom prst="rect">
            <a:avLst/>
          </a:prstGeom>
        </p:spPr>
      </p:pic>
      <p:pic>
        <p:nvPicPr>
          <p:cNvPr id="18" name="Birds.wav">
            <a:hlinkClick r:id="" action="ppaction://media"/>
          </p:cNvPr>
          <p:cNvPicPr>
            <a:picLocks noRot="1" noChangeAspect="1"/>
          </p:cNvPicPr>
          <p:nvPr>
            <a:wavAudioFile r:embed="rId1" name="Birds.wav"/>
          </p:nvPr>
        </p:nvPicPr>
        <p:blipFill>
          <a:blip r:embed="rId17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268 -0.345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05 -0.34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4 L -0.13645 -0.36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i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9256" y="4500570"/>
            <a:ext cx="3714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 вот этот мальчик Колька</a:t>
            </a:r>
          </a:p>
          <a:p>
            <a:pPr algn="ctr"/>
            <a:r>
              <a:rPr lang="ru-RU" b="1" dirty="0" smtClean="0"/>
              <a:t>Смог рогатку сделать только.</a:t>
            </a:r>
          </a:p>
          <a:p>
            <a:pPr algn="ctr"/>
            <a:r>
              <a:rPr lang="ru-RU" b="1" dirty="0" smtClean="0"/>
              <a:t>Чтоб казаться взрослым, смелым</a:t>
            </a:r>
          </a:p>
          <a:p>
            <a:pPr algn="ctr"/>
            <a:r>
              <a:rPr lang="ru-RU" b="1" dirty="0" smtClean="0"/>
              <a:t>Ходит он с оружием.</a:t>
            </a:r>
          </a:p>
          <a:p>
            <a:pPr algn="ctr"/>
            <a:r>
              <a:rPr lang="ru-RU" b="1" dirty="0" smtClean="0"/>
              <a:t>Коля держит под прицелом</a:t>
            </a:r>
          </a:p>
          <a:p>
            <a:pPr algn="ctr"/>
            <a:r>
              <a:rPr lang="ru-RU" b="1" dirty="0" smtClean="0"/>
              <a:t>Птичку безоружную. </a:t>
            </a:r>
          </a:p>
          <a:p>
            <a:pPr algn="ctr"/>
            <a:r>
              <a:rPr lang="ru-RU" b="1" dirty="0" smtClean="0"/>
              <a:t>Раз – прицелился, попал,</a:t>
            </a:r>
          </a:p>
          <a:p>
            <a:pPr algn="ctr"/>
            <a:r>
              <a:rPr lang="ru-RU" b="1" dirty="0" smtClean="0"/>
              <a:t>С дерева скворец упал.</a:t>
            </a:r>
          </a:p>
          <a:p>
            <a:endParaRPr lang="ru-RU" b="1" dirty="0"/>
          </a:p>
        </p:txBody>
      </p:sp>
      <p:pic>
        <p:nvPicPr>
          <p:cNvPr id="1026" name="Picture 2" descr="C:\Лена\Клипарт Люди3\post-81346-12607669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4572032" cy="4572032"/>
          </a:xfrm>
          <a:prstGeom prst="rect">
            <a:avLst/>
          </a:prstGeom>
          <a:noFill/>
        </p:spPr>
      </p:pic>
      <p:pic>
        <p:nvPicPr>
          <p:cNvPr id="5" name="Рисунок 4" descr="full-9e5fd0e0d2b41ec16b165d092bd5051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118473">
            <a:off x="3403394" y="903071"/>
            <a:ext cx="1947404" cy="1947404"/>
          </a:xfrm>
          <a:prstGeom prst="rect">
            <a:avLst/>
          </a:prstGeom>
        </p:spPr>
      </p:pic>
      <p:pic>
        <p:nvPicPr>
          <p:cNvPr id="7" name="Рисунок 6" descr="84448377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8997429">
            <a:off x="2287752" y="3410197"/>
            <a:ext cx="1566135" cy="1460156"/>
          </a:xfrm>
          <a:prstGeom prst="rect">
            <a:avLst/>
          </a:prstGeom>
        </p:spPr>
      </p:pic>
      <p:pic>
        <p:nvPicPr>
          <p:cNvPr id="6" name="Рисунок 5" descr="skvorets_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785786" y="571480"/>
            <a:ext cx="1000132" cy="1525620"/>
          </a:xfrm>
          <a:prstGeom prst="rect">
            <a:avLst/>
          </a:prstGeom>
        </p:spPr>
      </p:pic>
      <p:pic>
        <p:nvPicPr>
          <p:cNvPr id="9" name="Рисунок 8" descr="post-207850-1267888219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786578" y="1285860"/>
            <a:ext cx="1856968" cy="2480818"/>
          </a:xfrm>
          <a:prstGeom prst="rect">
            <a:avLst/>
          </a:prstGeom>
        </p:spPr>
      </p:pic>
    </p:spTree>
  </p:cSld>
  <p:clrMapOvr>
    <a:masterClrMapping/>
  </p:clrMapOvr>
  <p:transition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5E-6 -4.44444E-6 L 0.13889 0.62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11-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1802" y="1071546"/>
            <a:ext cx="5861257" cy="3286148"/>
          </a:xfrm>
          <a:prstGeom prst="rect">
            <a:avLst/>
          </a:prstGeom>
        </p:spPr>
      </p:pic>
      <p:pic>
        <p:nvPicPr>
          <p:cNvPr id="3" name="Рисунок 2" descr="post-60564-128316974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4348" y="1357298"/>
            <a:ext cx="2428892" cy="5114953"/>
          </a:xfrm>
          <a:prstGeom prst="rect">
            <a:avLst/>
          </a:prstGeom>
        </p:spPr>
      </p:pic>
      <p:pic>
        <p:nvPicPr>
          <p:cNvPr id="4" name="Рисунок 3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86895" y="6000895"/>
            <a:ext cx="857105" cy="857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1928802"/>
            <a:ext cx="4313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Тёплый дождь напоит землю,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поле вырастет трава.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Вешний лес уже не дремлет: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Появляется трава.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4714884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Март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4643446"/>
            <a:ext cx="1571636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Апрель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4643446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Овал 8">
            <a:hlinkClick r:id="" action="ppaction://noaction">
              <a:snd r:embed="rId7" name="да.wav"/>
            </a:hlinkClick>
          </p:cNvPr>
          <p:cNvSpPr/>
          <p:nvPr/>
        </p:nvSpPr>
        <p:spPr>
          <a:xfrm>
            <a:off x="3428992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80" y="4929198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>
              <a:snd r:embed="rId7" name="да.wav"/>
            </a:hlinkClick>
          </p:cNvPr>
          <p:cNvSpPr/>
          <p:nvPr/>
        </p:nvSpPr>
        <p:spPr>
          <a:xfrm>
            <a:off x="7143768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00496" y="142852"/>
            <a:ext cx="3938322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 какой весенний месяц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рассказывает диктор?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20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1285860"/>
            <a:ext cx="4572032" cy="304802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2145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5008" y="1071546"/>
            <a:ext cx="2000263" cy="1143008"/>
          </a:xfrm>
          <a:prstGeom prst="rect">
            <a:avLst/>
          </a:prstGeom>
        </p:spPr>
      </p:pic>
      <p:pic>
        <p:nvPicPr>
          <p:cNvPr id="13" name="Рисунок 12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643174" y="1071546"/>
            <a:ext cx="2000263" cy="1143008"/>
          </a:xfrm>
          <a:prstGeom prst="rect">
            <a:avLst/>
          </a:prstGeom>
        </p:spPr>
      </p:pic>
      <p:pic>
        <p:nvPicPr>
          <p:cNvPr id="12" name="Рисунок 11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071546"/>
            <a:ext cx="2000263" cy="1143008"/>
          </a:xfrm>
          <a:prstGeom prst="rect">
            <a:avLst/>
          </a:prstGeom>
        </p:spPr>
      </p:pic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</p:spPr>
      </p:pic>
      <p:pic>
        <p:nvPicPr>
          <p:cNvPr id="8" name="Рисунок 7" descr="дети_и_кораблики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2844" y="1071546"/>
            <a:ext cx="3643338" cy="2500330"/>
          </a:xfrm>
          <a:prstGeom prst="rect">
            <a:avLst/>
          </a:prstGeom>
        </p:spPr>
      </p:pic>
      <p:sp>
        <p:nvSpPr>
          <p:cNvPr id="4" name="Двойная волна 3"/>
          <p:cNvSpPr/>
          <p:nvPr/>
        </p:nvSpPr>
        <p:spPr>
          <a:xfrm>
            <a:off x="0" y="3786190"/>
            <a:ext cx="2643174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волна 4"/>
          <p:cNvSpPr/>
          <p:nvPr/>
        </p:nvSpPr>
        <p:spPr>
          <a:xfrm>
            <a:off x="2643174" y="3786190"/>
            <a:ext cx="2714644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>
            <a:off x="5357818" y="3786190"/>
            <a:ext cx="2357422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357826"/>
            <a:ext cx="91440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дети_и_кораблики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143636" y="857232"/>
            <a:ext cx="2857472" cy="2857520"/>
          </a:xfrm>
          <a:prstGeom prst="rect">
            <a:avLst/>
          </a:prstGeom>
        </p:spPr>
      </p:pic>
      <p:pic>
        <p:nvPicPr>
          <p:cNvPr id="10" name="Рисунок 9" descr="post-299634-1302064859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143372" y="142852"/>
            <a:ext cx="2071702" cy="1657361"/>
          </a:xfrm>
          <a:prstGeom prst="rect">
            <a:avLst/>
          </a:prstGeom>
        </p:spPr>
      </p:pic>
      <p:sp>
        <p:nvSpPr>
          <p:cNvPr id="11" name="Двойная волна 10"/>
          <p:cNvSpPr/>
          <p:nvPr/>
        </p:nvSpPr>
        <p:spPr>
          <a:xfrm>
            <a:off x="7500958" y="3857628"/>
            <a:ext cx="1643042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дети_и_кораблики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flipH="1">
            <a:off x="0" y="3000372"/>
            <a:ext cx="1479187" cy="1571636"/>
          </a:xfrm>
          <a:prstGeom prst="rect">
            <a:avLst/>
          </a:prstGeom>
        </p:spPr>
      </p:pic>
      <p:pic>
        <p:nvPicPr>
          <p:cNvPr id="16" name="Рисунок 15" descr="893e10d4f237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142844" y="4429132"/>
            <a:ext cx="1285884" cy="17145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42852"/>
            <a:ext cx="471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Саша и Маша устроили соревнования.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Какой кораблик приплывёт первым?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286895" y="6000895"/>
            <a:ext cx="857105" cy="85710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0799 0.00047 0.01632 0.0007 0.02431 0.00162 C 0.02709 0.00186 0.02952 0.00394 0.03212 0.00463 C 0.04445 0.00741 0.05643 0.01088 0.06875 0.01273 C 0.08073 0.01783 0.08229 0.0176 0.09757 0.01898 C 0.14288 0.01667 0.11806 0.02061 0.13646 0.01273 C 0.13872 0.01065 0.14045 0.00741 0.14306 0.00625 C 0.14532 0.0051 0.14966 0.00301 0.14966 0.00324 C 0.16788 0.00417 0.18073 0.00695 0.19757 0.00949 C 0.20295 0.01204 0.20834 0.0132 0.21424 0.01412 C 0.2165 0.01528 0.21858 0.01621 0.22084 0.01736 C 0.22188 0.01783 0.22413 0.01898 0.22413 0.01922 C 0.23733 0.01713 0.24584 0.01528 0.25764 0.01111 C 0.26285 0.00579 0.27518 -0.00069 0.28195 -0.00324 C 0.29115 -0.00277 0.30052 -0.00254 0.30973 -0.00162 C 0.3132 -0.00115 0.3132 0.00139 0.31632 0.00301 C 0.32032 0.0051 0.32448 0.00672 0.32848 0.00787 C 0.33889 0.01088 0.34757 0.01297 0.35868 0.01412 C 0.36927 0.0132 0.38004 0.0125 0.39063 0.01111 C 0.39584 0.01042 0.40139 -0.00069 0.40955 -0.00324 C 0.43004 -0.02268 0.44636 -0.00416 0.46407 0.00301 C 0.47188 0.01042 0.48056 0.01412 0.48959 0.01736 C 0.49775 0.0132 0.5066 0.01366 0.51511 0.01111 C 0.51927 0.0051 0.52136 0.00486 0.52743 0.00301 C 0.53837 -0.00717 0.56788 -0.00069 0.57952 -3.33333E-6 C 0.58768 0.00139 0.59219 0.00093 0.59844 0.00787 C 0.60104 0.01065 0.60486 0.01806 0.60834 0.01898 C 0.61754 0.0213 0.62691 0.02107 0.63611 0.02223 C 0.654 0.0169 0.63212 0.02454 0.64514 0.01736 C 0.65104 0.01412 0.64931 0.01736 0.654 0.01412 C 0.65695 0.01204 0.65729 0.00996 0.66059 0.00949 C 0.6816 0.00672 0.68681 0.01505 0.68056 0.00625 " pathEditMode="relative" rAng="0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80781 -0.0083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st-207850-126788821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29322" y="1357298"/>
            <a:ext cx="2714644" cy="3626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2198" y="5103674"/>
            <a:ext cx="29026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Говорят ему ребята,</a:t>
            </a:r>
          </a:p>
          <a:p>
            <a:r>
              <a:rPr lang="ru-RU" b="1" dirty="0" smtClean="0"/>
              <a:t>Защищая всех пернатых:</a:t>
            </a:r>
          </a:p>
          <a:p>
            <a:r>
              <a:rPr lang="ru-RU" b="1" dirty="0" smtClean="0"/>
              <a:t>«Кто стреляет из рогатки,</a:t>
            </a:r>
          </a:p>
          <a:p>
            <a:r>
              <a:rPr lang="ru-RU" b="1" dirty="0" smtClean="0"/>
              <a:t>Поступает очень гадко!»</a:t>
            </a:r>
          </a:p>
          <a:p>
            <a:r>
              <a:rPr lang="ru-RU" b="1" dirty="0" smtClean="0"/>
              <a:t>И не дружит с этих пор</a:t>
            </a:r>
          </a:p>
          <a:p>
            <a:r>
              <a:rPr lang="ru-RU" b="1" dirty="0" smtClean="0"/>
              <a:t>С Николаем целый двор.</a:t>
            </a:r>
            <a:endParaRPr lang="ru-RU" b="1" dirty="0"/>
          </a:p>
        </p:txBody>
      </p:sp>
      <p:pic>
        <p:nvPicPr>
          <p:cNvPr id="8" name="Picture 2" descr="C:\Лена\Клипарт Люди3\post-81346-126076693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428736"/>
            <a:ext cx="4572032" cy="4572032"/>
          </a:xfrm>
          <a:prstGeom prst="rect">
            <a:avLst/>
          </a:prstGeom>
          <a:noFill/>
        </p:spPr>
      </p:pic>
      <p:pic>
        <p:nvPicPr>
          <p:cNvPr id="9" name="Рисунок 8" descr="full-9e5fd0e0d2b41ec16b165d092bd5051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118473">
            <a:off x="3117641" y="1045949"/>
            <a:ext cx="1947404" cy="1947404"/>
          </a:xfrm>
          <a:prstGeom prst="rect">
            <a:avLst/>
          </a:prstGeom>
        </p:spPr>
      </p:pic>
      <p:pic>
        <p:nvPicPr>
          <p:cNvPr id="10" name="Рисунок 9" descr="84448377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8997429">
            <a:off x="1930563" y="3553071"/>
            <a:ext cx="1566135" cy="1460156"/>
          </a:xfrm>
          <a:prstGeom prst="rect">
            <a:avLst/>
          </a:prstGeom>
        </p:spPr>
      </p:pic>
    </p:spTree>
  </p:cSld>
  <p:clrMapOvr>
    <a:masterClrMapping/>
  </p:clrMapOvr>
  <p:transition advTm="1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84674" y="4929198"/>
            <a:ext cx="31593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Понял Колька, что стрелять</a:t>
            </a:r>
          </a:p>
          <a:p>
            <a:r>
              <a:rPr lang="ru-RU" b="1" dirty="0" smtClean="0"/>
              <a:t>В птичек не годится.</a:t>
            </a:r>
          </a:p>
          <a:p>
            <a:r>
              <a:rPr lang="ru-RU" b="1" dirty="0" smtClean="0"/>
              <a:t>Скучно без друзей играть,</a:t>
            </a:r>
          </a:p>
          <a:p>
            <a:r>
              <a:rPr lang="ru-RU" b="1" dirty="0" smtClean="0"/>
              <a:t>Да и жалко птицу.</a:t>
            </a:r>
          </a:p>
          <a:p>
            <a:r>
              <a:rPr lang="ru-RU" b="1" dirty="0" smtClean="0"/>
              <a:t>Он решил сломать рогатку,</a:t>
            </a:r>
          </a:p>
          <a:p>
            <a:r>
              <a:rPr lang="ru-RU" b="1" dirty="0" smtClean="0"/>
              <a:t>Больше птах не обижать.</a:t>
            </a:r>
            <a:endParaRPr lang="ru-RU" b="1" dirty="0"/>
          </a:p>
        </p:txBody>
      </p:sp>
      <p:pic>
        <p:nvPicPr>
          <p:cNvPr id="7" name="Picture 2" descr="C:\Лена\Клипарт Люди3\post-81346-12607669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00174"/>
            <a:ext cx="4572032" cy="4572032"/>
          </a:xfrm>
          <a:prstGeom prst="rect">
            <a:avLst/>
          </a:prstGeom>
          <a:noFill/>
        </p:spPr>
      </p:pic>
      <p:pic>
        <p:nvPicPr>
          <p:cNvPr id="8" name="Рисунок 7" descr="full-9e5fd0e0d2b41ec16b165d092bd5051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118473">
            <a:off x="3403394" y="1117385"/>
            <a:ext cx="1947404" cy="1947404"/>
          </a:xfrm>
          <a:prstGeom prst="rect">
            <a:avLst/>
          </a:prstGeom>
        </p:spPr>
      </p:pic>
    </p:spTree>
  </p:cSld>
  <p:clrMapOvr>
    <a:masterClrMapping/>
  </p:clrMapOvr>
  <p:transition advTm="1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57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d4380dfecc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42852"/>
            <a:ext cx="3306559" cy="2571768"/>
          </a:xfrm>
          <a:prstGeom prst="rect">
            <a:avLst/>
          </a:prstGeom>
        </p:spPr>
      </p:pic>
      <p:pic>
        <p:nvPicPr>
          <p:cNvPr id="4" name="Рисунок 3" descr="d4380dfecc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8992" y="142852"/>
            <a:ext cx="3306559" cy="2571768"/>
          </a:xfrm>
          <a:prstGeom prst="rect">
            <a:avLst/>
          </a:prstGeom>
        </p:spPr>
      </p:pic>
      <p:pic>
        <p:nvPicPr>
          <p:cNvPr id="5" name="Рисунок 4" descr="Vesna1.png"/>
          <p:cNvPicPr>
            <a:picLocks noChangeAspect="1"/>
          </p:cNvPicPr>
          <p:nvPr/>
        </p:nvPicPr>
        <p:blipFill>
          <a:blip r:embed="rId4"/>
          <a:srcRect l="6096" r="14016"/>
          <a:stretch>
            <a:fillRect/>
          </a:stretch>
        </p:blipFill>
        <p:spPr>
          <a:xfrm flipH="1">
            <a:off x="-1" y="0"/>
            <a:ext cx="4544519" cy="6429396"/>
          </a:xfrm>
          <a:prstGeom prst="rect">
            <a:avLst/>
          </a:prstGeom>
        </p:spPr>
      </p:pic>
      <p:pic>
        <p:nvPicPr>
          <p:cNvPr id="6" name="Рисунок 5" descr="d4380dfecc0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0892" y="142852"/>
            <a:ext cx="1643074" cy="2571768"/>
          </a:xfrm>
          <a:prstGeom prst="rect">
            <a:avLst/>
          </a:prstGeom>
        </p:spPr>
      </p:pic>
      <p:pic>
        <p:nvPicPr>
          <p:cNvPr id="7" name="Рисунок 6" descr="post-207850-126788821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43504" y="1214422"/>
            <a:ext cx="2714644" cy="3626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0760" y="5000636"/>
            <a:ext cx="29447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Коля строит птичкам дом,</a:t>
            </a:r>
          </a:p>
          <a:p>
            <a:r>
              <a:rPr lang="ru-RU" b="1" dirty="0" smtClean="0"/>
              <a:t>Им уютно будет в нём.</a:t>
            </a:r>
          </a:p>
          <a:p>
            <a:r>
              <a:rPr lang="ru-RU" b="1" dirty="0" smtClean="0"/>
              <a:t>Сделать сможет паренёк</a:t>
            </a:r>
          </a:p>
          <a:p>
            <a:r>
              <a:rPr lang="ru-RU" b="1" dirty="0" smtClean="0"/>
              <a:t>И насест, и козырёк.</a:t>
            </a:r>
          </a:p>
          <a:p>
            <a:r>
              <a:rPr lang="ru-RU" b="1" dirty="0" smtClean="0"/>
              <a:t>Птиц он будет уважать,</a:t>
            </a:r>
          </a:p>
          <a:p>
            <a:r>
              <a:rPr lang="ru-RU" b="1" dirty="0" smtClean="0"/>
              <a:t>Никогда не обижать!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1214422"/>
            <a:ext cx="4996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катайтесь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подтаявших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горок!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post-49092-12626169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29320" y="3816088"/>
            <a:ext cx="3214679" cy="236941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717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4380dfecc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72330" y="571480"/>
            <a:ext cx="1643074" cy="2571768"/>
          </a:xfrm>
          <a:prstGeom prst="rect">
            <a:avLst/>
          </a:prstGeom>
        </p:spPr>
      </p:pic>
      <p:pic>
        <p:nvPicPr>
          <p:cNvPr id="6" name="Рисунок 5" descr="d4380dfecc0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0430" y="571480"/>
            <a:ext cx="3306559" cy="2571768"/>
          </a:xfrm>
          <a:prstGeom prst="rect">
            <a:avLst/>
          </a:prstGeom>
        </p:spPr>
      </p:pic>
      <p:pic>
        <p:nvPicPr>
          <p:cNvPr id="14" name="Рисунок 13" descr="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2000240"/>
            <a:ext cx="9144000" cy="4857760"/>
          </a:xfrm>
          <a:prstGeom prst="rect">
            <a:avLst/>
          </a:prstGeom>
        </p:spPr>
      </p:pic>
      <p:pic>
        <p:nvPicPr>
          <p:cNvPr id="7" name="Рисунок 6" descr="d4380dfecc0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500042"/>
            <a:ext cx="3306559" cy="2571768"/>
          </a:xfrm>
          <a:prstGeom prst="rect">
            <a:avLst/>
          </a:prstGeom>
        </p:spPr>
      </p:pic>
      <p:pic>
        <p:nvPicPr>
          <p:cNvPr id="4" name="Рисунок 3" descr="2160236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0"/>
            <a:ext cx="2773993" cy="3029886"/>
          </a:xfrm>
          <a:prstGeom prst="rect">
            <a:avLst/>
          </a:prstGeom>
        </p:spPr>
      </p:pic>
      <p:pic>
        <p:nvPicPr>
          <p:cNvPr id="5" name="Рисунок 4" descr="2160236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0" y="0"/>
            <a:ext cx="1240768" cy="2733535"/>
          </a:xfrm>
          <a:prstGeom prst="rect">
            <a:avLst/>
          </a:prstGeom>
        </p:spPr>
      </p:pic>
      <p:pic>
        <p:nvPicPr>
          <p:cNvPr id="10" name="Рисунок 9" descr="38e8c41cd5d0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3108" y="3214686"/>
            <a:ext cx="3303286" cy="3093719"/>
          </a:xfrm>
          <a:prstGeom prst="rect">
            <a:avLst/>
          </a:prstGeom>
        </p:spPr>
      </p:pic>
      <p:pic>
        <p:nvPicPr>
          <p:cNvPr id="11" name="Рисунок 10" descr="post-56988-129256864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3071810"/>
            <a:ext cx="3429024" cy="3413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00760" y="5500702"/>
            <a:ext cx="2978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Тает в марте снег повсюду,</a:t>
            </a:r>
          </a:p>
          <a:p>
            <a:r>
              <a:rPr lang="ru-RU" b="1" dirty="0" smtClean="0"/>
              <a:t>Но лежит пока на горке.</a:t>
            </a:r>
          </a:p>
          <a:p>
            <a:r>
              <a:rPr lang="ru-RU" b="1" dirty="0" smtClean="0"/>
              <a:t>И бегут на горку Люда</a:t>
            </a:r>
          </a:p>
          <a:p>
            <a:r>
              <a:rPr lang="ru-RU" b="1" dirty="0" smtClean="0"/>
              <a:t>И её братишка Жорка.</a:t>
            </a:r>
            <a:endParaRPr lang="ru-RU" b="1" dirty="0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431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d4380dfecc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72330" y="571480"/>
            <a:ext cx="1643074" cy="2571768"/>
          </a:xfrm>
          <a:prstGeom prst="rect">
            <a:avLst/>
          </a:prstGeom>
        </p:spPr>
      </p:pic>
      <p:pic>
        <p:nvPicPr>
          <p:cNvPr id="6" name="Рисунок 5" descr="d4380dfecc0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0430" y="571480"/>
            <a:ext cx="3306559" cy="2571768"/>
          </a:xfrm>
          <a:prstGeom prst="rect">
            <a:avLst/>
          </a:prstGeom>
        </p:spPr>
      </p:pic>
      <p:pic>
        <p:nvPicPr>
          <p:cNvPr id="15" name="Рисунок 14" descr="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2000240"/>
            <a:ext cx="9144000" cy="4857760"/>
          </a:xfrm>
          <a:prstGeom prst="rect">
            <a:avLst/>
          </a:prstGeom>
        </p:spPr>
      </p:pic>
      <p:pic>
        <p:nvPicPr>
          <p:cNvPr id="8" name="Рисунок 7" descr="d4380dfecc0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844" y="428604"/>
            <a:ext cx="3306559" cy="2571768"/>
          </a:xfrm>
          <a:prstGeom prst="rect">
            <a:avLst/>
          </a:prstGeom>
        </p:spPr>
      </p:pic>
      <p:pic>
        <p:nvPicPr>
          <p:cNvPr id="9" name="Рисунок 8" descr="38e8c41cd5d0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5500694" y="1071546"/>
            <a:ext cx="2214578" cy="2007175"/>
          </a:xfrm>
          <a:prstGeom prst="rect">
            <a:avLst/>
          </a:prstGeom>
        </p:spPr>
      </p:pic>
      <p:pic>
        <p:nvPicPr>
          <p:cNvPr id="10" name="Рисунок 9" descr="post-56988-1292568640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571736" y="928670"/>
            <a:ext cx="2214546" cy="2204742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3000364" y="5786454"/>
            <a:ext cx="2928958" cy="951345"/>
          </a:xfrm>
          <a:custGeom>
            <a:avLst/>
            <a:gdLst>
              <a:gd name="connsiteX0" fmla="*/ 362120 w 2514424"/>
              <a:gd name="connsiteY0" fmla="*/ 184727 h 951345"/>
              <a:gd name="connsiteX1" fmla="*/ 371356 w 2514424"/>
              <a:gd name="connsiteY1" fmla="*/ 147782 h 951345"/>
              <a:gd name="connsiteX2" fmla="*/ 436010 w 2514424"/>
              <a:gd name="connsiteY2" fmla="*/ 64655 h 951345"/>
              <a:gd name="connsiteX3" fmla="*/ 500665 w 2514424"/>
              <a:gd name="connsiteY3" fmla="*/ 27709 h 951345"/>
              <a:gd name="connsiteX4" fmla="*/ 528374 w 2514424"/>
              <a:gd name="connsiteY4" fmla="*/ 9236 h 951345"/>
              <a:gd name="connsiteX5" fmla="*/ 879356 w 2514424"/>
              <a:gd name="connsiteY5" fmla="*/ 18473 h 951345"/>
              <a:gd name="connsiteX6" fmla="*/ 944010 w 2514424"/>
              <a:gd name="connsiteY6" fmla="*/ 36945 h 951345"/>
              <a:gd name="connsiteX7" fmla="*/ 1073320 w 2514424"/>
              <a:gd name="connsiteY7" fmla="*/ 64655 h 951345"/>
              <a:gd name="connsiteX8" fmla="*/ 1359647 w 2514424"/>
              <a:gd name="connsiteY8" fmla="*/ 83127 h 951345"/>
              <a:gd name="connsiteX9" fmla="*/ 2181683 w 2514424"/>
              <a:gd name="connsiteY9" fmla="*/ 73891 h 951345"/>
              <a:gd name="connsiteX10" fmla="*/ 2264810 w 2514424"/>
              <a:gd name="connsiteY10" fmla="*/ 0 h 951345"/>
              <a:gd name="connsiteX11" fmla="*/ 2375647 w 2514424"/>
              <a:gd name="connsiteY11" fmla="*/ 9236 h 951345"/>
              <a:gd name="connsiteX12" fmla="*/ 2412592 w 2514424"/>
              <a:gd name="connsiteY12" fmla="*/ 27709 h 951345"/>
              <a:gd name="connsiteX13" fmla="*/ 2440301 w 2514424"/>
              <a:gd name="connsiteY13" fmla="*/ 36945 h 951345"/>
              <a:gd name="connsiteX14" fmla="*/ 2458774 w 2514424"/>
              <a:gd name="connsiteY14" fmla="*/ 157018 h 951345"/>
              <a:gd name="connsiteX15" fmla="*/ 2468010 w 2514424"/>
              <a:gd name="connsiteY15" fmla="*/ 184727 h 951345"/>
              <a:gd name="connsiteX16" fmla="*/ 2495720 w 2514424"/>
              <a:gd name="connsiteY16" fmla="*/ 295564 h 951345"/>
              <a:gd name="connsiteX17" fmla="*/ 2495720 w 2514424"/>
              <a:gd name="connsiteY17" fmla="*/ 600364 h 951345"/>
              <a:gd name="connsiteX18" fmla="*/ 2477247 w 2514424"/>
              <a:gd name="connsiteY18" fmla="*/ 628073 h 951345"/>
              <a:gd name="connsiteX19" fmla="*/ 2449538 w 2514424"/>
              <a:gd name="connsiteY19" fmla="*/ 665018 h 951345"/>
              <a:gd name="connsiteX20" fmla="*/ 2357174 w 2514424"/>
              <a:gd name="connsiteY20" fmla="*/ 711200 h 951345"/>
              <a:gd name="connsiteX21" fmla="*/ 2329465 w 2514424"/>
              <a:gd name="connsiteY21" fmla="*/ 720436 h 951345"/>
              <a:gd name="connsiteX22" fmla="*/ 2292520 w 2514424"/>
              <a:gd name="connsiteY22" fmla="*/ 729673 h 951345"/>
              <a:gd name="connsiteX23" fmla="*/ 2264810 w 2514424"/>
              <a:gd name="connsiteY23" fmla="*/ 738909 h 951345"/>
              <a:gd name="connsiteX24" fmla="*/ 1729101 w 2514424"/>
              <a:gd name="connsiteY24" fmla="*/ 766618 h 951345"/>
              <a:gd name="connsiteX25" fmla="*/ 1692156 w 2514424"/>
              <a:gd name="connsiteY25" fmla="*/ 785091 h 951345"/>
              <a:gd name="connsiteX26" fmla="*/ 1636738 w 2514424"/>
              <a:gd name="connsiteY26" fmla="*/ 803564 h 951345"/>
              <a:gd name="connsiteX27" fmla="*/ 1609029 w 2514424"/>
              <a:gd name="connsiteY27" fmla="*/ 822036 h 951345"/>
              <a:gd name="connsiteX28" fmla="*/ 1581320 w 2514424"/>
              <a:gd name="connsiteY28" fmla="*/ 831273 h 951345"/>
              <a:gd name="connsiteX29" fmla="*/ 1516665 w 2514424"/>
              <a:gd name="connsiteY29" fmla="*/ 858982 h 951345"/>
              <a:gd name="connsiteX30" fmla="*/ 1461247 w 2514424"/>
              <a:gd name="connsiteY30" fmla="*/ 895927 h 951345"/>
              <a:gd name="connsiteX31" fmla="*/ 1424301 w 2514424"/>
              <a:gd name="connsiteY31" fmla="*/ 914400 h 951345"/>
              <a:gd name="connsiteX32" fmla="*/ 1211865 w 2514424"/>
              <a:gd name="connsiteY32" fmla="*/ 942109 h 951345"/>
              <a:gd name="connsiteX33" fmla="*/ 999429 w 2514424"/>
              <a:gd name="connsiteY33" fmla="*/ 951345 h 951345"/>
              <a:gd name="connsiteX34" fmla="*/ 620738 w 2514424"/>
              <a:gd name="connsiteY34" fmla="*/ 942109 h 951345"/>
              <a:gd name="connsiteX35" fmla="*/ 537610 w 2514424"/>
              <a:gd name="connsiteY35" fmla="*/ 905164 h 951345"/>
              <a:gd name="connsiteX36" fmla="*/ 463720 w 2514424"/>
              <a:gd name="connsiteY36" fmla="*/ 868218 h 951345"/>
              <a:gd name="connsiteX37" fmla="*/ 445247 w 2514424"/>
              <a:gd name="connsiteY37" fmla="*/ 840509 h 951345"/>
              <a:gd name="connsiteX38" fmla="*/ 417538 w 2514424"/>
              <a:gd name="connsiteY38" fmla="*/ 822036 h 951345"/>
              <a:gd name="connsiteX39" fmla="*/ 408301 w 2514424"/>
              <a:gd name="connsiteY39" fmla="*/ 785091 h 951345"/>
              <a:gd name="connsiteX40" fmla="*/ 389829 w 2514424"/>
              <a:gd name="connsiteY40" fmla="*/ 757382 h 951345"/>
              <a:gd name="connsiteX41" fmla="*/ 352883 w 2514424"/>
              <a:gd name="connsiteY41" fmla="*/ 711200 h 951345"/>
              <a:gd name="connsiteX42" fmla="*/ 334410 w 2514424"/>
              <a:gd name="connsiteY42" fmla="*/ 683491 h 951345"/>
              <a:gd name="connsiteX43" fmla="*/ 278992 w 2514424"/>
              <a:gd name="connsiteY43" fmla="*/ 665018 h 951345"/>
              <a:gd name="connsiteX44" fmla="*/ 251283 w 2514424"/>
              <a:gd name="connsiteY44" fmla="*/ 646545 h 951345"/>
              <a:gd name="connsiteX45" fmla="*/ 223574 w 2514424"/>
              <a:gd name="connsiteY45" fmla="*/ 637309 h 951345"/>
              <a:gd name="connsiteX46" fmla="*/ 186629 w 2514424"/>
              <a:gd name="connsiteY46" fmla="*/ 618836 h 951345"/>
              <a:gd name="connsiteX47" fmla="*/ 131210 w 2514424"/>
              <a:gd name="connsiteY47" fmla="*/ 572655 h 951345"/>
              <a:gd name="connsiteX48" fmla="*/ 112738 w 2514424"/>
              <a:gd name="connsiteY48" fmla="*/ 544945 h 951345"/>
              <a:gd name="connsiteX49" fmla="*/ 85029 w 2514424"/>
              <a:gd name="connsiteY49" fmla="*/ 526473 h 951345"/>
              <a:gd name="connsiteX50" fmla="*/ 66556 w 2514424"/>
              <a:gd name="connsiteY50" fmla="*/ 498764 h 951345"/>
              <a:gd name="connsiteX51" fmla="*/ 38847 w 2514424"/>
              <a:gd name="connsiteY51" fmla="*/ 480291 h 951345"/>
              <a:gd name="connsiteX52" fmla="*/ 20374 w 2514424"/>
              <a:gd name="connsiteY52" fmla="*/ 424873 h 951345"/>
              <a:gd name="connsiteX53" fmla="*/ 1901 w 2514424"/>
              <a:gd name="connsiteY53" fmla="*/ 397164 h 951345"/>
              <a:gd name="connsiteX54" fmla="*/ 11138 w 2514424"/>
              <a:gd name="connsiteY54" fmla="*/ 240145 h 951345"/>
              <a:gd name="connsiteX55" fmla="*/ 48083 w 2514424"/>
              <a:gd name="connsiteY55" fmla="*/ 184727 h 951345"/>
              <a:gd name="connsiteX56" fmla="*/ 75792 w 2514424"/>
              <a:gd name="connsiteY56" fmla="*/ 175491 h 951345"/>
              <a:gd name="connsiteX57" fmla="*/ 103501 w 2514424"/>
              <a:gd name="connsiteY57" fmla="*/ 157018 h 951345"/>
              <a:gd name="connsiteX58" fmla="*/ 158920 w 2514424"/>
              <a:gd name="connsiteY58" fmla="*/ 138545 h 951345"/>
              <a:gd name="connsiteX59" fmla="*/ 269756 w 2514424"/>
              <a:gd name="connsiteY59" fmla="*/ 147782 h 951345"/>
              <a:gd name="connsiteX60" fmla="*/ 325174 w 2514424"/>
              <a:gd name="connsiteY60" fmla="*/ 184727 h 951345"/>
              <a:gd name="connsiteX61" fmla="*/ 362120 w 2514424"/>
              <a:gd name="connsiteY61" fmla="*/ 184727 h 95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14424" h="951345">
                <a:moveTo>
                  <a:pt x="362120" y="184727"/>
                </a:moveTo>
                <a:cubicBezTo>
                  <a:pt x="365199" y="172412"/>
                  <a:pt x="365679" y="159136"/>
                  <a:pt x="371356" y="147782"/>
                </a:cubicBezTo>
                <a:cubicBezTo>
                  <a:pt x="386068" y="118358"/>
                  <a:pt x="409946" y="86375"/>
                  <a:pt x="436010" y="64655"/>
                </a:cubicBezTo>
                <a:cubicBezTo>
                  <a:pt x="460558" y="44199"/>
                  <a:pt x="471923" y="44134"/>
                  <a:pt x="500665" y="27709"/>
                </a:cubicBezTo>
                <a:cubicBezTo>
                  <a:pt x="510303" y="22201"/>
                  <a:pt x="519138" y="15394"/>
                  <a:pt x="528374" y="9236"/>
                </a:cubicBezTo>
                <a:cubicBezTo>
                  <a:pt x="645368" y="12315"/>
                  <a:pt x="762454" y="12906"/>
                  <a:pt x="879356" y="18473"/>
                </a:cubicBezTo>
                <a:cubicBezTo>
                  <a:pt x="896679" y="19298"/>
                  <a:pt x="926552" y="31957"/>
                  <a:pt x="944010" y="36945"/>
                </a:cubicBezTo>
                <a:cubicBezTo>
                  <a:pt x="975554" y="45958"/>
                  <a:pt x="1057208" y="63083"/>
                  <a:pt x="1073320" y="64655"/>
                </a:cubicBezTo>
                <a:cubicBezTo>
                  <a:pt x="1168509" y="73942"/>
                  <a:pt x="1359647" y="83127"/>
                  <a:pt x="1359647" y="83127"/>
                </a:cubicBezTo>
                <a:cubicBezTo>
                  <a:pt x="1620705" y="170153"/>
                  <a:pt x="1915741" y="140375"/>
                  <a:pt x="2181683" y="73891"/>
                </a:cubicBezTo>
                <a:cubicBezTo>
                  <a:pt x="2244950" y="10624"/>
                  <a:pt x="2215364" y="32964"/>
                  <a:pt x="2264810" y="0"/>
                </a:cubicBezTo>
                <a:cubicBezTo>
                  <a:pt x="2301756" y="3079"/>
                  <a:pt x="2339208" y="2404"/>
                  <a:pt x="2375647" y="9236"/>
                </a:cubicBezTo>
                <a:cubicBezTo>
                  <a:pt x="2389180" y="11773"/>
                  <a:pt x="2399937" y="22285"/>
                  <a:pt x="2412592" y="27709"/>
                </a:cubicBezTo>
                <a:cubicBezTo>
                  <a:pt x="2421541" y="31544"/>
                  <a:pt x="2431065" y="33866"/>
                  <a:pt x="2440301" y="36945"/>
                </a:cubicBezTo>
                <a:cubicBezTo>
                  <a:pt x="2445909" y="81806"/>
                  <a:pt x="2448197" y="114708"/>
                  <a:pt x="2458774" y="157018"/>
                </a:cubicBezTo>
                <a:cubicBezTo>
                  <a:pt x="2461135" y="166463"/>
                  <a:pt x="2465501" y="175320"/>
                  <a:pt x="2468010" y="184727"/>
                </a:cubicBezTo>
                <a:cubicBezTo>
                  <a:pt x="2477823" y="221524"/>
                  <a:pt x="2495720" y="295564"/>
                  <a:pt x="2495720" y="295564"/>
                </a:cubicBezTo>
                <a:cubicBezTo>
                  <a:pt x="2508462" y="422988"/>
                  <a:pt x="2514424" y="438260"/>
                  <a:pt x="2495720" y="600364"/>
                </a:cubicBezTo>
                <a:cubicBezTo>
                  <a:pt x="2494448" y="611392"/>
                  <a:pt x="2483699" y="619040"/>
                  <a:pt x="2477247" y="628073"/>
                </a:cubicBezTo>
                <a:cubicBezTo>
                  <a:pt x="2468299" y="640599"/>
                  <a:pt x="2461043" y="654791"/>
                  <a:pt x="2449538" y="665018"/>
                </a:cubicBezTo>
                <a:cubicBezTo>
                  <a:pt x="2401808" y="707444"/>
                  <a:pt x="2405223" y="697472"/>
                  <a:pt x="2357174" y="711200"/>
                </a:cubicBezTo>
                <a:cubicBezTo>
                  <a:pt x="2347813" y="713875"/>
                  <a:pt x="2338826" y="717761"/>
                  <a:pt x="2329465" y="720436"/>
                </a:cubicBezTo>
                <a:cubicBezTo>
                  <a:pt x="2317259" y="723923"/>
                  <a:pt x="2304726" y="726186"/>
                  <a:pt x="2292520" y="729673"/>
                </a:cubicBezTo>
                <a:cubicBezTo>
                  <a:pt x="2283158" y="732348"/>
                  <a:pt x="2274203" y="736347"/>
                  <a:pt x="2264810" y="738909"/>
                </a:cubicBezTo>
                <a:cubicBezTo>
                  <a:pt x="2061618" y="794325"/>
                  <a:pt x="2094580" y="759309"/>
                  <a:pt x="1729101" y="766618"/>
                </a:cubicBezTo>
                <a:cubicBezTo>
                  <a:pt x="1716786" y="772776"/>
                  <a:pt x="1704940" y="779977"/>
                  <a:pt x="1692156" y="785091"/>
                </a:cubicBezTo>
                <a:cubicBezTo>
                  <a:pt x="1674077" y="792323"/>
                  <a:pt x="1654532" y="795656"/>
                  <a:pt x="1636738" y="803564"/>
                </a:cubicBezTo>
                <a:cubicBezTo>
                  <a:pt x="1626594" y="808072"/>
                  <a:pt x="1618958" y="817072"/>
                  <a:pt x="1609029" y="822036"/>
                </a:cubicBezTo>
                <a:cubicBezTo>
                  <a:pt x="1600321" y="826390"/>
                  <a:pt x="1590028" y="826919"/>
                  <a:pt x="1581320" y="831273"/>
                </a:cubicBezTo>
                <a:cubicBezTo>
                  <a:pt x="1517536" y="863165"/>
                  <a:pt x="1593553" y="839758"/>
                  <a:pt x="1516665" y="858982"/>
                </a:cubicBezTo>
                <a:cubicBezTo>
                  <a:pt x="1486514" y="904208"/>
                  <a:pt x="1514263" y="876046"/>
                  <a:pt x="1461247" y="895927"/>
                </a:cubicBezTo>
                <a:cubicBezTo>
                  <a:pt x="1448355" y="900762"/>
                  <a:pt x="1437363" y="910046"/>
                  <a:pt x="1424301" y="914400"/>
                </a:cubicBezTo>
                <a:cubicBezTo>
                  <a:pt x="1345268" y="940745"/>
                  <a:pt x="1303257" y="937299"/>
                  <a:pt x="1211865" y="942109"/>
                </a:cubicBezTo>
                <a:lnTo>
                  <a:pt x="999429" y="951345"/>
                </a:lnTo>
                <a:cubicBezTo>
                  <a:pt x="873199" y="948266"/>
                  <a:pt x="746749" y="950152"/>
                  <a:pt x="620738" y="942109"/>
                </a:cubicBezTo>
                <a:cubicBezTo>
                  <a:pt x="572315" y="939018"/>
                  <a:pt x="571530" y="923666"/>
                  <a:pt x="537610" y="905164"/>
                </a:cubicBezTo>
                <a:cubicBezTo>
                  <a:pt x="513435" y="891978"/>
                  <a:pt x="463720" y="868218"/>
                  <a:pt x="463720" y="868218"/>
                </a:cubicBezTo>
                <a:cubicBezTo>
                  <a:pt x="457562" y="858982"/>
                  <a:pt x="453096" y="848358"/>
                  <a:pt x="445247" y="840509"/>
                </a:cubicBezTo>
                <a:cubicBezTo>
                  <a:pt x="437398" y="832660"/>
                  <a:pt x="423696" y="831272"/>
                  <a:pt x="417538" y="822036"/>
                </a:cubicBezTo>
                <a:cubicBezTo>
                  <a:pt x="410497" y="811474"/>
                  <a:pt x="413301" y="796759"/>
                  <a:pt x="408301" y="785091"/>
                </a:cubicBezTo>
                <a:cubicBezTo>
                  <a:pt x="403928" y="774888"/>
                  <a:pt x="394793" y="767311"/>
                  <a:pt x="389829" y="757382"/>
                </a:cubicBezTo>
                <a:cubicBezTo>
                  <a:pt x="367523" y="712769"/>
                  <a:pt x="399591" y="742339"/>
                  <a:pt x="352883" y="711200"/>
                </a:cubicBezTo>
                <a:cubicBezTo>
                  <a:pt x="346725" y="701964"/>
                  <a:pt x="343823" y="689374"/>
                  <a:pt x="334410" y="683491"/>
                </a:cubicBezTo>
                <a:cubicBezTo>
                  <a:pt x="317898" y="673171"/>
                  <a:pt x="295194" y="675819"/>
                  <a:pt x="278992" y="665018"/>
                </a:cubicBezTo>
                <a:cubicBezTo>
                  <a:pt x="269756" y="658860"/>
                  <a:pt x="261212" y="651509"/>
                  <a:pt x="251283" y="646545"/>
                </a:cubicBezTo>
                <a:cubicBezTo>
                  <a:pt x="242575" y="642191"/>
                  <a:pt x="232523" y="641144"/>
                  <a:pt x="223574" y="637309"/>
                </a:cubicBezTo>
                <a:cubicBezTo>
                  <a:pt x="210919" y="631885"/>
                  <a:pt x="198584" y="625667"/>
                  <a:pt x="186629" y="618836"/>
                </a:cubicBezTo>
                <a:cubicBezTo>
                  <a:pt x="163512" y="605626"/>
                  <a:pt x="148576" y="593495"/>
                  <a:pt x="131210" y="572655"/>
                </a:cubicBezTo>
                <a:cubicBezTo>
                  <a:pt x="124103" y="564127"/>
                  <a:pt x="120587" y="552795"/>
                  <a:pt x="112738" y="544945"/>
                </a:cubicBezTo>
                <a:cubicBezTo>
                  <a:pt x="104889" y="537096"/>
                  <a:pt x="94265" y="532630"/>
                  <a:pt x="85029" y="526473"/>
                </a:cubicBezTo>
                <a:cubicBezTo>
                  <a:pt x="78871" y="517237"/>
                  <a:pt x="74405" y="506613"/>
                  <a:pt x="66556" y="498764"/>
                </a:cubicBezTo>
                <a:cubicBezTo>
                  <a:pt x="58707" y="490915"/>
                  <a:pt x="44730" y="489704"/>
                  <a:pt x="38847" y="480291"/>
                </a:cubicBezTo>
                <a:cubicBezTo>
                  <a:pt x="28527" y="463779"/>
                  <a:pt x="31175" y="441075"/>
                  <a:pt x="20374" y="424873"/>
                </a:cubicBezTo>
                <a:lnTo>
                  <a:pt x="1901" y="397164"/>
                </a:lnTo>
                <a:cubicBezTo>
                  <a:pt x="4980" y="344824"/>
                  <a:pt x="0" y="291379"/>
                  <a:pt x="11138" y="240145"/>
                </a:cubicBezTo>
                <a:cubicBezTo>
                  <a:pt x="15854" y="218450"/>
                  <a:pt x="27021" y="191747"/>
                  <a:pt x="48083" y="184727"/>
                </a:cubicBezTo>
                <a:lnTo>
                  <a:pt x="75792" y="175491"/>
                </a:lnTo>
                <a:cubicBezTo>
                  <a:pt x="85028" y="169333"/>
                  <a:pt x="93357" y="161526"/>
                  <a:pt x="103501" y="157018"/>
                </a:cubicBezTo>
                <a:cubicBezTo>
                  <a:pt x="121295" y="149110"/>
                  <a:pt x="158920" y="138545"/>
                  <a:pt x="158920" y="138545"/>
                </a:cubicBezTo>
                <a:cubicBezTo>
                  <a:pt x="195865" y="141624"/>
                  <a:pt x="234035" y="137859"/>
                  <a:pt x="269756" y="147782"/>
                </a:cubicBezTo>
                <a:cubicBezTo>
                  <a:pt x="291147" y="153724"/>
                  <a:pt x="304112" y="177706"/>
                  <a:pt x="325174" y="184727"/>
                </a:cubicBezTo>
                <a:lnTo>
                  <a:pt x="362120" y="184727"/>
                </a:lnTo>
                <a:close/>
              </a:path>
            </a:pathLst>
          </a:custGeom>
          <a:blipFill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0" y="5786454"/>
            <a:ext cx="2928958" cy="951345"/>
          </a:xfrm>
          <a:custGeom>
            <a:avLst/>
            <a:gdLst>
              <a:gd name="connsiteX0" fmla="*/ 362120 w 2514424"/>
              <a:gd name="connsiteY0" fmla="*/ 184727 h 951345"/>
              <a:gd name="connsiteX1" fmla="*/ 371356 w 2514424"/>
              <a:gd name="connsiteY1" fmla="*/ 147782 h 951345"/>
              <a:gd name="connsiteX2" fmla="*/ 436010 w 2514424"/>
              <a:gd name="connsiteY2" fmla="*/ 64655 h 951345"/>
              <a:gd name="connsiteX3" fmla="*/ 500665 w 2514424"/>
              <a:gd name="connsiteY3" fmla="*/ 27709 h 951345"/>
              <a:gd name="connsiteX4" fmla="*/ 528374 w 2514424"/>
              <a:gd name="connsiteY4" fmla="*/ 9236 h 951345"/>
              <a:gd name="connsiteX5" fmla="*/ 879356 w 2514424"/>
              <a:gd name="connsiteY5" fmla="*/ 18473 h 951345"/>
              <a:gd name="connsiteX6" fmla="*/ 944010 w 2514424"/>
              <a:gd name="connsiteY6" fmla="*/ 36945 h 951345"/>
              <a:gd name="connsiteX7" fmla="*/ 1073320 w 2514424"/>
              <a:gd name="connsiteY7" fmla="*/ 64655 h 951345"/>
              <a:gd name="connsiteX8" fmla="*/ 1359647 w 2514424"/>
              <a:gd name="connsiteY8" fmla="*/ 83127 h 951345"/>
              <a:gd name="connsiteX9" fmla="*/ 2181683 w 2514424"/>
              <a:gd name="connsiteY9" fmla="*/ 73891 h 951345"/>
              <a:gd name="connsiteX10" fmla="*/ 2264810 w 2514424"/>
              <a:gd name="connsiteY10" fmla="*/ 0 h 951345"/>
              <a:gd name="connsiteX11" fmla="*/ 2375647 w 2514424"/>
              <a:gd name="connsiteY11" fmla="*/ 9236 h 951345"/>
              <a:gd name="connsiteX12" fmla="*/ 2412592 w 2514424"/>
              <a:gd name="connsiteY12" fmla="*/ 27709 h 951345"/>
              <a:gd name="connsiteX13" fmla="*/ 2440301 w 2514424"/>
              <a:gd name="connsiteY13" fmla="*/ 36945 h 951345"/>
              <a:gd name="connsiteX14" fmla="*/ 2458774 w 2514424"/>
              <a:gd name="connsiteY14" fmla="*/ 157018 h 951345"/>
              <a:gd name="connsiteX15" fmla="*/ 2468010 w 2514424"/>
              <a:gd name="connsiteY15" fmla="*/ 184727 h 951345"/>
              <a:gd name="connsiteX16" fmla="*/ 2495720 w 2514424"/>
              <a:gd name="connsiteY16" fmla="*/ 295564 h 951345"/>
              <a:gd name="connsiteX17" fmla="*/ 2495720 w 2514424"/>
              <a:gd name="connsiteY17" fmla="*/ 600364 h 951345"/>
              <a:gd name="connsiteX18" fmla="*/ 2477247 w 2514424"/>
              <a:gd name="connsiteY18" fmla="*/ 628073 h 951345"/>
              <a:gd name="connsiteX19" fmla="*/ 2449538 w 2514424"/>
              <a:gd name="connsiteY19" fmla="*/ 665018 h 951345"/>
              <a:gd name="connsiteX20" fmla="*/ 2357174 w 2514424"/>
              <a:gd name="connsiteY20" fmla="*/ 711200 h 951345"/>
              <a:gd name="connsiteX21" fmla="*/ 2329465 w 2514424"/>
              <a:gd name="connsiteY21" fmla="*/ 720436 h 951345"/>
              <a:gd name="connsiteX22" fmla="*/ 2292520 w 2514424"/>
              <a:gd name="connsiteY22" fmla="*/ 729673 h 951345"/>
              <a:gd name="connsiteX23" fmla="*/ 2264810 w 2514424"/>
              <a:gd name="connsiteY23" fmla="*/ 738909 h 951345"/>
              <a:gd name="connsiteX24" fmla="*/ 1729101 w 2514424"/>
              <a:gd name="connsiteY24" fmla="*/ 766618 h 951345"/>
              <a:gd name="connsiteX25" fmla="*/ 1692156 w 2514424"/>
              <a:gd name="connsiteY25" fmla="*/ 785091 h 951345"/>
              <a:gd name="connsiteX26" fmla="*/ 1636738 w 2514424"/>
              <a:gd name="connsiteY26" fmla="*/ 803564 h 951345"/>
              <a:gd name="connsiteX27" fmla="*/ 1609029 w 2514424"/>
              <a:gd name="connsiteY27" fmla="*/ 822036 h 951345"/>
              <a:gd name="connsiteX28" fmla="*/ 1581320 w 2514424"/>
              <a:gd name="connsiteY28" fmla="*/ 831273 h 951345"/>
              <a:gd name="connsiteX29" fmla="*/ 1516665 w 2514424"/>
              <a:gd name="connsiteY29" fmla="*/ 858982 h 951345"/>
              <a:gd name="connsiteX30" fmla="*/ 1461247 w 2514424"/>
              <a:gd name="connsiteY30" fmla="*/ 895927 h 951345"/>
              <a:gd name="connsiteX31" fmla="*/ 1424301 w 2514424"/>
              <a:gd name="connsiteY31" fmla="*/ 914400 h 951345"/>
              <a:gd name="connsiteX32" fmla="*/ 1211865 w 2514424"/>
              <a:gd name="connsiteY32" fmla="*/ 942109 h 951345"/>
              <a:gd name="connsiteX33" fmla="*/ 999429 w 2514424"/>
              <a:gd name="connsiteY33" fmla="*/ 951345 h 951345"/>
              <a:gd name="connsiteX34" fmla="*/ 620738 w 2514424"/>
              <a:gd name="connsiteY34" fmla="*/ 942109 h 951345"/>
              <a:gd name="connsiteX35" fmla="*/ 537610 w 2514424"/>
              <a:gd name="connsiteY35" fmla="*/ 905164 h 951345"/>
              <a:gd name="connsiteX36" fmla="*/ 463720 w 2514424"/>
              <a:gd name="connsiteY36" fmla="*/ 868218 h 951345"/>
              <a:gd name="connsiteX37" fmla="*/ 445247 w 2514424"/>
              <a:gd name="connsiteY37" fmla="*/ 840509 h 951345"/>
              <a:gd name="connsiteX38" fmla="*/ 417538 w 2514424"/>
              <a:gd name="connsiteY38" fmla="*/ 822036 h 951345"/>
              <a:gd name="connsiteX39" fmla="*/ 408301 w 2514424"/>
              <a:gd name="connsiteY39" fmla="*/ 785091 h 951345"/>
              <a:gd name="connsiteX40" fmla="*/ 389829 w 2514424"/>
              <a:gd name="connsiteY40" fmla="*/ 757382 h 951345"/>
              <a:gd name="connsiteX41" fmla="*/ 352883 w 2514424"/>
              <a:gd name="connsiteY41" fmla="*/ 711200 h 951345"/>
              <a:gd name="connsiteX42" fmla="*/ 334410 w 2514424"/>
              <a:gd name="connsiteY42" fmla="*/ 683491 h 951345"/>
              <a:gd name="connsiteX43" fmla="*/ 278992 w 2514424"/>
              <a:gd name="connsiteY43" fmla="*/ 665018 h 951345"/>
              <a:gd name="connsiteX44" fmla="*/ 251283 w 2514424"/>
              <a:gd name="connsiteY44" fmla="*/ 646545 h 951345"/>
              <a:gd name="connsiteX45" fmla="*/ 223574 w 2514424"/>
              <a:gd name="connsiteY45" fmla="*/ 637309 h 951345"/>
              <a:gd name="connsiteX46" fmla="*/ 186629 w 2514424"/>
              <a:gd name="connsiteY46" fmla="*/ 618836 h 951345"/>
              <a:gd name="connsiteX47" fmla="*/ 131210 w 2514424"/>
              <a:gd name="connsiteY47" fmla="*/ 572655 h 951345"/>
              <a:gd name="connsiteX48" fmla="*/ 112738 w 2514424"/>
              <a:gd name="connsiteY48" fmla="*/ 544945 h 951345"/>
              <a:gd name="connsiteX49" fmla="*/ 85029 w 2514424"/>
              <a:gd name="connsiteY49" fmla="*/ 526473 h 951345"/>
              <a:gd name="connsiteX50" fmla="*/ 66556 w 2514424"/>
              <a:gd name="connsiteY50" fmla="*/ 498764 h 951345"/>
              <a:gd name="connsiteX51" fmla="*/ 38847 w 2514424"/>
              <a:gd name="connsiteY51" fmla="*/ 480291 h 951345"/>
              <a:gd name="connsiteX52" fmla="*/ 20374 w 2514424"/>
              <a:gd name="connsiteY52" fmla="*/ 424873 h 951345"/>
              <a:gd name="connsiteX53" fmla="*/ 1901 w 2514424"/>
              <a:gd name="connsiteY53" fmla="*/ 397164 h 951345"/>
              <a:gd name="connsiteX54" fmla="*/ 11138 w 2514424"/>
              <a:gd name="connsiteY54" fmla="*/ 240145 h 951345"/>
              <a:gd name="connsiteX55" fmla="*/ 48083 w 2514424"/>
              <a:gd name="connsiteY55" fmla="*/ 184727 h 951345"/>
              <a:gd name="connsiteX56" fmla="*/ 75792 w 2514424"/>
              <a:gd name="connsiteY56" fmla="*/ 175491 h 951345"/>
              <a:gd name="connsiteX57" fmla="*/ 103501 w 2514424"/>
              <a:gd name="connsiteY57" fmla="*/ 157018 h 951345"/>
              <a:gd name="connsiteX58" fmla="*/ 158920 w 2514424"/>
              <a:gd name="connsiteY58" fmla="*/ 138545 h 951345"/>
              <a:gd name="connsiteX59" fmla="*/ 269756 w 2514424"/>
              <a:gd name="connsiteY59" fmla="*/ 147782 h 951345"/>
              <a:gd name="connsiteX60" fmla="*/ 325174 w 2514424"/>
              <a:gd name="connsiteY60" fmla="*/ 184727 h 951345"/>
              <a:gd name="connsiteX61" fmla="*/ 362120 w 2514424"/>
              <a:gd name="connsiteY61" fmla="*/ 184727 h 95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14424" h="951345">
                <a:moveTo>
                  <a:pt x="362120" y="184727"/>
                </a:moveTo>
                <a:cubicBezTo>
                  <a:pt x="365199" y="172412"/>
                  <a:pt x="365679" y="159136"/>
                  <a:pt x="371356" y="147782"/>
                </a:cubicBezTo>
                <a:cubicBezTo>
                  <a:pt x="386068" y="118358"/>
                  <a:pt x="409946" y="86375"/>
                  <a:pt x="436010" y="64655"/>
                </a:cubicBezTo>
                <a:cubicBezTo>
                  <a:pt x="460558" y="44199"/>
                  <a:pt x="471923" y="44134"/>
                  <a:pt x="500665" y="27709"/>
                </a:cubicBezTo>
                <a:cubicBezTo>
                  <a:pt x="510303" y="22201"/>
                  <a:pt x="519138" y="15394"/>
                  <a:pt x="528374" y="9236"/>
                </a:cubicBezTo>
                <a:cubicBezTo>
                  <a:pt x="645368" y="12315"/>
                  <a:pt x="762454" y="12906"/>
                  <a:pt x="879356" y="18473"/>
                </a:cubicBezTo>
                <a:cubicBezTo>
                  <a:pt x="896679" y="19298"/>
                  <a:pt x="926552" y="31957"/>
                  <a:pt x="944010" y="36945"/>
                </a:cubicBezTo>
                <a:cubicBezTo>
                  <a:pt x="975554" y="45958"/>
                  <a:pt x="1057208" y="63083"/>
                  <a:pt x="1073320" y="64655"/>
                </a:cubicBezTo>
                <a:cubicBezTo>
                  <a:pt x="1168509" y="73942"/>
                  <a:pt x="1359647" y="83127"/>
                  <a:pt x="1359647" y="83127"/>
                </a:cubicBezTo>
                <a:cubicBezTo>
                  <a:pt x="1620705" y="170153"/>
                  <a:pt x="1915741" y="140375"/>
                  <a:pt x="2181683" y="73891"/>
                </a:cubicBezTo>
                <a:cubicBezTo>
                  <a:pt x="2244950" y="10624"/>
                  <a:pt x="2215364" y="32964"/>
                  <a:pt x="2264810" y="0"/>
                </a:cubicBezTo>
                <a:cubicBezTo>
                  <a:pt x="2301756" y="3079"/>
                  <a:pt x="2339208" y="2404"/>
                  <a:pt x="2375647" y="9236"/>
                </a:cubicBezTo>
                <a:cubicBezTo>
                  <a:pt x="2389180" y="11773"/>
                  <a:pt x="2399937" y="22285"/>
                  <a:pt x="2412592" y="27709"/>
                </a:cubicBezTo>
                <a:cubicBezTo>
                  <a:pt x="2421541" y="31544"/>
                  <a:pt x="2431065" y="33866"/>
                  <a:pt x="2440301" y="36945"/>
                </a:cubicBezTo>
                <a:cubicBezTo>
                  <a:pt x="2445909" y="81806"/>
                  <a:pt x="2448197" y="114708"/>
                  <a:pt x="2458774" y="157018"/>
                </a:cubicBezTo>
                <a:cubicBezTo>
                  <a:pt x="2461135" y="166463"/>
                  <a:pt x="2465501" y="175320"/>
                  <a:pt x="2468010" y="184727"/>
                </a:cubicBezTo>
                <a:cubicBezTo>
                  <a:pt x="2477823" y="221524"/>
                  <a:pt x="2495720" y="295564"/>
                  <a:pt x="2495720" y="295564"/>
                </a:cubicBezTo>
                <a:cubicBezTo>
                  <a:pt x="2508462" y="422988"/>
                  <a:pt x="2514424" y="438260"/>
                  <a:pt x="2495720" y="600364"/>
                </a:cubicBezTo>
                <a:cubicBezTo>
                  <a:pt x="2494448" y="611392"/>
                  <a:pt x="2483699" y="619040"/>
                  <a:pt x="2477247" y="628073"/>
                </a:cubicBezTo>
                <a:cubicBezTo>
                  <a:pt x="2468299" y="640599"/>
                  <a:pt x="2461043" y="654791"/>
                  <a:pt x="2449538" y="665018"/>
                </a:cubicBezTo>
                <a:cubicBezTo>
                  <a:pt x="2401808" y="707444"/>
                  <a:pt x="2405223" y="697472"/>
                  <a:pt x="2357174" y="711200"/>
                </a:cubicBezTo>
                <a:cubicBezTo>
                  <a:pt x="2347813" y="713875"/>
                  <a:pt x="2338826" y="717761"/>
                  <a:pt x="2329465" y="720436"/>
                </a:cubicBezTo>
                <a:cubicBezTo>
                  <a:pt x="2317259" y="723923"/>
                  <a:pt x="2304726" y="726186"/>
                  <a:pt x="2292520" y="729673"/>
                </a:cubicBezTo>
                <a:cubicBezTo>
                  <a:pt x="2283158" y="732348"/>
                  <a:pt x="2274203" y="736347"/>
                  <a:pt x="2264810" y="738909"/>
                </a:cubicBezTo>
                <a:cubicBezTo>
                  <a:pt x="2061618" y="794325"/>
                  <a:pt x="2094580" y="759309"/>
                  <a:pt x="1729101" y="766618"/>
                </a:cubicBezTo>
                <a:cubicBezTo>
                  <a:pt x="1716786" y="772776"/>
                  <a:pt x="1704940" y="779977"/>
                  <a:pt x="1692156" y="785091"/>
                </a:cubicBezTo>
                <a:cubicBezTo>
                  <a:pt x="1674077" y="792323"/>
                  <a:pt x="1654532" y="795656"/>
                  <a:pt x="1636738" y="803564"/>
                </a:cubicBezTo>
                <a:cubicBezTo>
                  <a:pt x="1626594" y="808072"/>
                  <a:pt x="1618958" y="817072"/>
                  <a:pt x="1609029" y="822036"/>
                </a:cubicBezTo>
                <a:cubicBezTo>
                  <a:pt x="1600321" y="826390"/>
                  <a:pt x="1590028" y="826919"/>
                  <a:pt x="1581320" y="831273"/>
                </a:cubicBezTo>
                <a:cubicBezTo>
                  <a:pt x="1517536" y="863165"/>
                  <a:pt x="1593553" y="839758"/>
                  <a:pt x="1516665" y="858982"/>
                </a:cubicBezTo>
                <a:cubicBezTo>
                  <a:pt x="1486514" y="904208"/>
                  <a:pt x="1514263" y="876046"/>
                  <a:pt x="1461247" y="895927"/>
                </a:cubicBezTo>
                <a:cubicBezTo>
                  <a:pt x="1448355" y="900762"/>
                  <a:pt x="1437363" y="910046"/>
                  <a:pt x="1424301" y="914400"/>
                </a:cubicBezTo>
                <a:cubicBezTo>
                  <a:pt x="1345268" y="940745"/>
                  <a:pt x="1303257" y="937299"/>
                  <a:pt x="1211865" y="942109"/>
                </a:cubicBezTo>
                <a:lnTo>
                  <a:pt x="999429" y="951345"/>
                </a:lnTo>
                <a:cubicBezTo>
                  <a:pt x="873199" y="948266"/>
                  <a:pt x="746749" y="950152"/>
                  <a:pt x="620738" y="942109"/>
                </a:cubicBezTo>
                <a:cubicBezTo>
                  <a:pt x="572315" y="939018"/>
                  <a:pt x="571530" y="923666"/>
                  <a:pt x="537610" y="905164"/>
                </a:cubicBezTo>
                <a:cubicBezTo>
                  <a:pt x="513435" y="891978"/>
                  <a:pt x="463720" y="868218"/>
                  <a:pt x="463720" y="868218"/>
                </a:cubicBezTo>
                <a:cubicBezTo>
                  <a:pt x="457562" y="858982"/>
                  <a:pt x="453096" y="848358"/>
                  <a:pt x="445247" y="840509"/>
                </a:cubicBezTo>
                <a:cubicBezTo>
                  <a:pt x="437398" y="832660"/>
                  <a:pt x="423696" y="831272"/>
                  <a:pt x="417538" y="822036"/>
                </a:cubicBezTo>
                <a:cubicBezTo>
                  <a:pt x="410497" y="811474"/>
                  <a:pt x="413301" y="796759"/>
                  <a:pt x="408301" y="785091"/>
                </a:cubicBezTo>
                <a:cubicBezTo>
                  <a:pt x="403928" y="774888"/>
                  <a:pt x="394793" y="767311"/>
                  <a:pt x="389829" y="757382"/>
                </a:cubicBezTo>
                <a:cubicBezTo>
                  <a:pt x="367523" y="712769"/>
                  <a:pt x="399591" y="742339"/>
                  <a:pt x="352883" y="711200"/>
                </a:cubicBezTo>
                <a:cubicBezTo>
                  <a:pt x="346725" y="701964"/>
                  <a:pt x="343823" y="689374"/>
                  <a:pt x="334410" y="683491"/>
                </a:cubicBezTo>
                <a:cubicBezTo>
                  <a:pt x="317898" y="673171"/>
                  <a:pt x="295194" y="675819"/>
                  <a:pt x="278992" y="665018"/>
                </a:cubicBezTo>
                <a:cubicBezTo>
                  <a:pt x="269756" y="658860"/>
                  <a:pt x="261212" y="651509"/>
                  <a:pt x="251283" y="646545"/>
                </a:cubicBezTo>
                <a:cubicBezTo>
                  <a:pt x="242575" y="642191"/>
                  <a:pt x="232523" y="641144"/>
                  <a:pt x="223574" y="637309"/>
                </a:cubicBezTo>
                <a:cubicBezTo>
                  <a:pt x="210919" y="631885"/>
                  <a:pt x="198584" y="625667"/>
                  <a:pt x="186629" y="618836"/>
                </a:cubicBezTo>
                <a:cubicBezTo>
                  <a:pt x="163512" y="605626"/>
                  <a:pt x="148576" y="593495"/>
                  <a:pt x="131210" y="572655"/>
                </a:cubicBezTo>
                <a:cubicBezTo>
                  <a:pt x="124103" y="564127"/>
                  <a:pt x="120587" y="552795"/>
                  <a:pt x="112738" y="544945"/>
                </a:cubicBezTo>
                <a:cubicBezTo>
                  <a:pt x="104889" y="537096"/>
                  <a:pt x="94265" y="532630"/>
                  <a:pt x="85029" y="526473"/>
                </a:cubicBezTo>
                <a:cubicBezTo>
                  <a:pt x="78871" y="517237"/>
                  <a:pt x="74405" y="506613"/>
                  <a:pt x="66556" y="498764"/>
                </a:cubicBezTo>
                <a:cubicBezTo>
                  <a:pt x="58707" y="490915"/>
                  <a:pt x="44730" y="489704"/>
                  <a:pt x="38847" y="480291"/>
                </a:cubicBezTo>
                <a:cubicBezTo>
                  <a:pt x="28527" y="463779"/>
                  <a:pt x="31175" y="441075"/>
                  <a:pt x="20374" y="424873"/>
                </a:cubicBezTo>
                <a:lnTo>
                  <a:pt x="1901" y="397164"/>
                </a:lnTo>
                <a:cubicBezTo>
                  <a:pt x="4980" y="344824"/>
                  <a:pt x="0" y="291379"/>
                  <a:pt x="11138" y="240145"/>
                </a:cubicBezTo>
                <a:cubicBezTo>
                  <a:pt x="15854" y="218450"/>
                  <a:pt x="27021" y="191747"/>
                  <a:pt x="48083" y="184727"/>
                </a:cubicBezTo>
                <a:lnTo>
                  <a:pt x="75792" y="175491"/>
                </a:lnTo>
                <a:cubicBezTo>
                  <a:pt x="85028" y="169333"/>
                  <a:pt x="93357" y="161526"/>
                  <a:pt x="103501" y="157018"/>
                </a:cubicBezTo>
                <a:cubicBezTo>
                  <a:pt x="121295" y="149110"/>
                  <a:pt x="158920" y="138545"/>
                  <a:pt x="158920" y="138545"/>
                </a:cubicBezTo>
                <a:cubicBezTo>
                  <a:pt x="195865" y="141624"/>
                  <a:pt x="234035" y="137859"/>
                  <a:pt x="269756" y="147782"/>
                </a:cubicBezTo>
                <a:cubicBezTo>
                  <a:pt x="291147" y="153724"/>
                  <a:pt x="304112" y="177706"/>
                  <a:pt x="325174" y="184727"/>
                </a:cubicBezTo>
                <a:lnTo>
                  <a:pt x="362120" y="184727"/>
                </a:lnTo>
                <a:close/>
              </a:path>
            </a:pathLst>
          </a:custGeom>
          <a:blipFill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80081" y="5380672"/>
            <a:ext cx="3363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Поднялись они на горку,</a:t>
            </a:r>
          </a:p>
          <a:p>
            <a:pPr algn="ctr"/>
            <a:r>
              <a:rPr lang="ru-RU" b="1" dirty="0" smtClean="0"/>
              <a:t>Смотрят – снега мало.</a:t>
            </a:r>
          </a:p>
          <a:p>
            <a:pPr algn="ctr"/>
            <a:r>
              <a:rPr lang="ru-RU" b="1" dirty="0" smtClean="0"/>
              <a:t>«Может, не поедем, Жорка?» -</a:t>
            </a:r>
          </a:p>
          <a:p>
            <a:pPr algn="ctr"/>
            <a:r>
              <a:rPr lang="ru-RU" b="1" dirty="0" err="1" smtClean="0"/>
              <a:t>Людочка</a:t>
            </a:r>
            <a:r>
              <a:rPr lang="ru-RU" b="1" dirty="0" smtClean="0"/>
              <a:t> сказала.</a:t>
            </a:r>
          </a:p>
          <a:p>
            <a:pPr algn="ctr"/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72198" y="54292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6" name="Рисунок 15" descr="2160236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0" y="0"/>
            <a:ext cx="2773993" cy="3029886"/>
          </a:xfrm>
          <a:prstGeom prst="rect">
            <a:avLst/>
          </a:prstGeom>
        </p:spPr>
      </p:pic>
      <p:pic>
        <p:nvPicPr>
          <p:cNvPr id="17" name="Рисунок 16" descr="2160236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0" y="0"/>
            <a:ext cx="1240768" cy="2733535"/>
          </a:xfrm>
          <a:prstGeom prst="rect">
            <a:avLst/>
          </a:prstGeom>
        </p:spPr>
      </p:pic>
    </p:spTree>
  </p:cSld>
  <p:clrMapOvr>
    <a:masterClrMapping/>
  </p:clrMapOvr>
  <p:transition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815</Words>
  <Application>Microsoft Office PowerPoint</Application>
  <PresentationFormat>Экран (4:3)</PresentationFormat>
  <Paragraphs>184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Ученик</cp:lastModifiedBy>
  <cp:revision>72</cp:revision>
  <dcterms:created xsi:type="dcterms:W3CDTF">2011-04-03T10:39:11Z</dcterms:created>
  <dcterms:modified xsi:type="dcterms:W3CDTF">2016-02-22T10:24:42Z</dcterms:modified>
</cp:coreProperties>
</file>