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5E73A87-7A35-40D5-AFDD-67673764D7E3}" type="datetimeFigureOut">
              <a:rPr lang="ru-RU" altLang="ru-RU"/>
              <a:pPr/>
              <a:t>27.01.2016</a:t>
            </a:fld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575A3F8-CA78-45E2-B3C0-FDD04D6F40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665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41164C0-8C1D-4511-9038-D966F0ABC0FF}" type="datetimeFigureOut">
              <a:rPr lang="ru-RU" altLang="ru-RU"/>
              <a:pPr/>
              <a:t>27.01.2016</a:t>
            </a:fld>
            <a:endParaRPr lang="ru-RU" alt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6387F51-1E83-4DBD-A071-7700501F4F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9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7208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7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30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092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96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903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3097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511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676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41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89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76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08B6-AC05-4209-BC1D-15F91CC22622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50AE3-B114-4D86-A1C4-D3E43FDD0A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5506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10708-66A0-4528-89B7-565A00E90C83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C3ADF-7D85-44E1-951E-D16CC65837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02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896C-92CF-41A0-BA37-EB33888D597C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6AF14-DBC1-4629-A501-70679DCCF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3F49-5B5C-43BA-947F-EE4A68BC3BB2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E67A-4014-45BE-86EB-A6BEF07A0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469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40BC7-F1FD-4B17-B226-2CC444E38085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983F6-1E4A-479C-B33D-244152052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392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3F0F-2344-42D3-B20A-24D933734B3D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A89F-30F0-45CB-AAF8-61668E3FE8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17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21AE-705D-458F-9D9E-81417D48E9E9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B209-26E7-4D07-8BD0-4A1D3C6CC1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2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6F9D-951C-412F-8587-9C55A85AD7A4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31F8E-385F-4851-ADB8-9FEBBA52C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798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2C15-4B0D-4046-8D32-7D25C2760DC3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84F7-9D64-40C3-AFF0-7C980DA1E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81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5860-F880-4504-B633-C5A438FE24BB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64B51-0E1D-4A01-BA47-8EDC0F330D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49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ABEB-48D2-45A5-9427-3BC695E2CDE8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153CE-8451-4E9F-A8E9-51F2E23CEA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48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7FD497-33FE-4C8F-80EC-D700C04DC426}" type="datetimeFigureOut">
              <a:rPr lang="ru-RU"/>
              <a:pPr>
                <a:defRPr/>
              </a:pPr>
              <a:t>27.01.2016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82914D8-718C-43D4-A56C-CC345C9E3D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051050" y="765175"/>
            <a:ext cx="4968875" cy="1035050"/>
          </a:xfrm>
        </p:spPr>
        <p:txBody>
          <a:bodyPr/>
          <a:lstStyle/>
          <a:p>
            <a:r>
              <a:rPr lang="ru-RU" altLang="ru-RU" smtClean="0"/>
              <a:t>Тема урока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1700213"/>
            <a:ext cx="7559675" cy="2016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4100" b="1" dirty="0" smtClean="0">
                <a:solidFill>
                  <a:srgbClr val="89898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человека – высшая нравственная ценность</a:t>
            </a:r>
          </a:p>
          <a:p>
            <a:pPr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898989"/>
                </a:solidFill>
              </a:rPr>
              <a:t/>
            </a:r>
            <a:br>
              <a:rPr lang="ru-RU" altLang="ru-RU" sz="1800" b="1" dirty="0" smtClean="0">
                <a:solidFill>
                  <a:srgbClr val="898989"/>
                </a:solidFill>
              </a:rPr>
            </a:br>
            <a:endParaRPr lang="ru-RU" altLang="ru-RU" sz="1800" b="1" dirty="0" smtClean="0">
              <a:solidFill>
                <a:srgbClr val="89898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5" name="Picture 2" descr="C:\Users\Наталья\Desktop\c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33369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Наталья\Desktop\Privalova-Ekater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5782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 descr="C:\Users\Наталья\Desktop\0_d00d_8407b076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5425"/>
            <a:ext cx="38163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C:\Users\Наталья\Desktop\20100913montblant-1_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150"/>
            <a:ext cx="208756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C:\Users\Наталья\Desktop\desktopwallpapers.org.ua-4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420846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C:\Users\Наталья\Desktop\296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49275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C:\Users\Наталья\Desktop\o_cennosti_zhizn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344488"/>
            <a:ext cx="3122612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C:\Users\Наталья\Desktop\p1_108112249469137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438525"/>
            <a:ext cx="4191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Users\Наталья\Desktop\l_553748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336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C:\Users\Наталья\Desktop\timthumb.php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r="3140"/>
          <a:stretch>
            <a:fillRect/>
          </a:stretch>
        </p:blipFill>
        <p:spPr bwMode="auto">
          <a:xfrm>
            <a:off x="341313" y="4652963"/>
            <a:ext cx="42672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4525962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тебя, жизнь,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само по себе и не ново.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тебя, жизнь,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тебя снова и снова.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уж окна зажглись,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шагаю с работы устало.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тебя, жизнь,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хочу, чтобы лучше ты стала.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8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люблю тебя, жизнь,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 тебя снова и снова!»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Цели урока: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mtClean="0">
                <a:latin typeface="Arial" panose="020B0604020202020204" pitchFamily="34" charset="0"/>
              </a:rPr>
              <a:t>Узнать, п</a:t>
            </a:r>
            <a:r>
              <a:rPr lang="ru-RU" altLang="ru-RU" smtClean="0"/>
              <a:t>очему жизнь является высшей нравственной ценностью</a:t>
            </a:r>
            <a:r>
              <a:rPr lang="ru-RU" altLang="ru-RU" smtClean="0">
                <a:latin typeface="Arial" panose="020B0604020202020204" pitchFamily="34" charset="0"/>
              </a:rPr>
              <a:t>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altLang="ru-RU" smtClean="0"/>
              <a:t>Понять, за что люди любят жизнь</a:t>
            </a:r>
            <a:r>
              <a:rPr lang="ru-RU" altLang="ru-RU" smtClean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Наталья\Desktop\0_650c3_ba16aadf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65113"/>
            <a:ext cx="27178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3" descr="C:\Users\Наталья\Desktop\pic271668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4475"/>
            <a:ext cx="21605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Наталья\Desktop\00097331_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444500"/>
            <a:ext cx="2279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C:\Users\Наталья\Desktop\pugacheva_200907291435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836988"/>
            <a:ext cx="29813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C:\Users\Наталья\Desktop\kulib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3789363"/>
            <a:ext cx="22225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C:\Users\Наталья\Desktop\ArschArs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324100"/>
            <a:ext cx="20177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:\Users\Наталья\Desktop\0051-00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902075"/>
            <a:ext cx="19621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2988" y="2997200"/>
            <a:ext cx="64817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Они дарят людям свой талант, знания, 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Наталья\Desktop\Baby_Cr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"/>
          <a:stretch>
            <a:fillRect/>
          </a:stretch>
        </p:blipFill>
        <p:spPr bwMode="auto">
          <a:xfrm>
            <a:off x="5148263" y="882650"/>
            <a:ext cx="36449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 descr="C:\Users\Наталья\Desktop\Crisis-counseling_ENTRY_5-12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933825"/>
            <a:ext cx="27987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C:\Users\Наталья\Desktop\x_d43889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427196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825" y="4581525"/>
            <a:ext cx="44767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Главное - жить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Наталья\Desktop\0de66b08df5296e7f457cf4eda4c9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6816" r="10829"/>
          <a:stretch>
            <a:fillRect/>
          </a:stretch>
        </p:blipFill>
        <p:spPr bwMode="auto">
          <a:xfrm>
            <a:off x="2428875" y="1136650"/>
            <a:ext cx="361156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Наталья\Desktop\2de4ef2f4b_1677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10013"/>
            <a:ext cx="3830638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 descr="C:\Users\Наталья\Desktop\05378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10013"/>
            <a:ext cx="3759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:\Users\Наталья\Desktop\12340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2"/>
          <a:stretch>
            <a:fillRect/>
          </a:stretch>
        </p:blipFill>
        <p:spPr bwMode="auto">
          <a:xfrm>
            <a:off x="4211638" y="333375"/>
            <a:ext cx="4762500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388" y="908050"/>
            <a:ext cx="396081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Да, мы умеем воевать,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 не хотим, чтобы опять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Солдаты падали в бою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землю горькую свою.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C:\Users\Наталья\Desktop\big_4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0013"/>
            <a:ext cx="4897438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 descr="C:\Users\Наталья\Desktop\школьник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068638"/>
            <a:ext cx="5140325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Наталья\Desktop\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332105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3" descr="C:\Users\Наталья\Desktop\14_04_agark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260350"/>
            <a:ext cx="37639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550" y="260350"/>
            <a:ext cx="367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 это могу</a:t>
            </a:r>
          </a:p>
        </p:txBody>
      </p:sp>
      <p:pic>
        <p:nvPicPr>
          <p:cNvPr id="22534" name="Picture 6" descr="ca5fdfa5519799e351b676ecd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37211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130</Words>
  <Application>Microsoft Office PowerPoint</Application>
  <PresentationFormat>Экран (4:3)</PresentationFormat>
  <Paragraphs>23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 урока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Наталья</dc:creator>
  <cp:lastModifiedBy>admin</cp:lastModifiedBy>
  <cp:revision>12</cp:revision>
  <dcterms:created xsi:type="dcterms:W3CDTF">2013-01-03T14:52:59Z</dcterms:created>
  <dcterms:modified xsi:type="dcterms:W3CDTF">2016-01-27T09:45:33Z</dcterms:modified>
</cp:coreProperties>
</file>