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Логические операции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520880" cy="1703040"/>
          </a:xfrm>
        </p:spPr>
        <p:txBody>
          <a:bodyPr/>
          <a:lstStyle/>
          <a:p>
            <a:pPr algn="r"/>
            <a:r>
              <a:rPr lang="ru-RU" i="1" dirty="0"/>
              <a:t>Научиться думать можно, лишь размышляя самостоятельно.</a:t>
            </a:r>
            <a:endParaRPr lang="ru-RU" dirty="0"/>
          </a:p>
          <a:p>
            <a:pPr algn="r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3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Основные понятия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Логическая </a:t>
            </a:r>
            <a:r>
              <a:rPr lang="ru-RU" dirty="0"/>
              <a:t>переменная</a:t>
            </a:r>
          </a:p>
          <a:p>
            <a:pPr lvl="0"/>
            <a:r>
              <a:rPr lang="ru-RU" dirty="0"/>
              <a:t>Логическая операция</a:t>
            </a:r>
          </a:p>
          <a:p>
            <a:pPr lvl="0"/>
            <a:r>
              <a:rPr lang="ru-RU" dirty="0"/>
              <a:t>Логическое выражение</a:t>
            </a:r>
          </a:p>
          <a:p>
            <a:pPr lvl="0"/>
            <a:r>
              <a:rPr lang="ru-RU" dirty="0"/>
              <a:t>Логическая функция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308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Определения основным понятиям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Логическая переменная </a:t>
            </a:r>
            <a:r>
              <a:rPr lang="ru-RU" dirty="0"/>
              <a:t>имеет название и значение - 0 или 1 (истина или ложь).</a:t>
            </a:r>
          </a:p>
          <a:p>
            <a:r>
              <a:rPr lang="ru-RU" dirty="0"/>
              <a:t>Несколько переменных, связанных между собой с помощью логических операций, называют </a:t>
            </a:r>
            <a:r>
              <a:rPr lang="ru-RU" dirty="0">
                <a:solidFill>
                  <a:srgbClr val="FF0000"/>
                </a:solidFill>
              </a:rPr>
              <a:t>логической функцией.</a:t>
            </a:r>
            <a:r>
              <a:rPr lang="ru-RU" dirty="0"/>
              <a:t> </a:t>
            </a:r>
          </a:p>
          <a:p>
            <a:r>
              <a:rPr lang="ru-RU" dirty="0"/>
              <a:t>Существует три базовые </a:t>
            </a:r>
            <a:r>
              <a:rPr lang="ru-RU" dirty="0">
                <a:solidFill>
                  <a:srgbClr val="FF0000"/>
                </a:solidFill>
              </a:rPr>
              <a:t>логические операции</a:t>
            </a:r>
            <a:r>
              <a:rPr lang="ru-RU" dirty="0"/>
              <a:t>: конъюнкция (логическое умножение), дизъюнкция (логическое сложение) и инверсия (отрицание).</a:t>
            </a:r>
          </a:p>
          <a:p>
            <a:r>
              <a:rPr lang="ru-RU" dirty="0"/>
              <a:t>Если составное высказывание (логическую функцию) выразить в виде формулы, то получится </a:t>
            </a:r>
            <a:r>
              <a:rPr lang="ru-RU" dirty="0">
                <a:solidFill>
                  <a:srgbClr val="FF0000"/>
                </a:solidFill>
              </a:rPr>
              <a:t>логическое выражение</a:t>
            </a:r>
            <a:r>
              <a:rPr lang="ru-RU" dirty="0"/>
              <a:t>. Значение логического выражения тоже может быть либо истинным (1) либо ложным (0).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36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Приоритет </a:t>
            </a:r>
            <a:r>
              <a:rPr lang="ru-RU" b="1" dirty="0"/>
              <a:t>выполнения логических операций: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. Выражение в скобках</a:t>
            </a:r>
          </a:p>
          <a:p>
            <a:r>
              <a:rPr lang="ru-RU" dirty="0"/>
              <a:t>2. Инверсия (НЕ) 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Конъюнкция (И) 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Дизъюнкция (ИЛИ) </a:t>
            </a:r>
            <a:endParaRPr lang="ru-RU" dirty="0" smtClean="0"/>
          </a:p>
          <a:p>
            <a:r>
              <a:rPr lang="ru-RU" dirty="0"/>
              <a:t>5. Импликация</a:t>
            </a:r>
          </a:p>
          <a:p>
            <a:r>
              <a:rPr lang="ru-RU" dirty="0"/>
              <a:t>6. Эквивалентность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98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6000" contras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74554" cy="629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013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Таблица истинности</a:t>
            </a:r>
            <a:r>
              <a:rPr lang="ru-RU" dirty="0"/>
              <a:t> - таблица, показывающая,  какие значения принимает составное высказывание при  всех сочетаниях (наборах)  значений  входящих в него простых высказываний.</a:t>
            </a:r>
          </a:p>
          <a:p>
            <a:r>
              <a:rPr lang="ru-RU" b="1" dirty="0"/>
              <a:t>Логическое выражение</a:t>
            </a:r>
            <a:r>
              <a:rPr lang="ru-RU" dirty="0"/>
              <a:t> - составные высказывания в виде формулы.</a:t>
            </a:r>
          </a:p>
          <a:p>
            <a:r>
              <a:rPr lang="ru-RU" b="1" dirty="0"/>
              <a:t>Равносильные логические выражения </a:t>
            </a:r>
            <a:r>
              <a:rPr lang="ru-RU" dirty="0"/>
              <a:t>– логические выражения, у которых последние столбцы таблиц истинности совпадают. Для обозначения равносильности используется знак «=».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31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/>
              <a:t>Алгоритм </a:t>
            </a:r>
            <a:r>
              <a:rPr lang="ru-RU" b="1" i="1" u="sng" dirty="0" smtClean="0"/>
              <a:t>построения таблицы истинности</a:t>
            </a:r>
            <a:r>
              <a:rPr lang="ru-RU" b="1" i="1" u="sng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1.</a:t>
            </a:r>
            <a:r>
              <a:rPr lang="ru-RU" dirty="0" smtClean="0"/>
              <a:t>подсчитать </a:t>
            </a:r>
            <a:r>
              <a:rPr lang="ru-RU" dirty="0"/>
              <a:t>количество переменных </a:t>
            </a:r>
            <a:r>
              <a:rPr lang="ru-RU" b="1" i="1" dirty="0"/>
              <a:t>n</a:t>
            </a:r>
            <a:r>
              <a:rPr lang="ru-RU" dirty="0"/>
              <a:t> в логическом выражении;</a:t>
            </a:r>
          </a:p>
          <a:p>
            <a:r>
              <a:rPr lang="ru-RU" b="1" dirty="0"/>
              <a:t>2.</a:t>
            </a:r>
            <a:r>
              <a:rPr lang="ru-RU" dirty="0"/>
              <a:t>определить число строк - </a:t>
            </a:r>
            <a:r>
              <a:rPr lang="ru-RU" b="1" i="1" dirty="0"/>
              <a:t>m = 2</a:t>
            </a:r>
            <a:r>
              <a:rPr lang="ru-RU" b="1" i="1" baseline="30000" dirty="0"/>
              <a:t>n</a:t>
            </a:r>
            <a:r>
              <a:rPr lang="ru-RU" dirty="0"/>
              <a:t>;</a:t>
            </a:r>
          </a:p>
          <a:p>
            <a:r>
              <a:rPr lang="ru-RU" b="1" dirty="0"/>
              <a:t>3.</a:t>
            </a:r>
            <a:r>
              <a:rPr lang="ru-RU" dirty="0"/>
              <a:t>определить количество столбцов в таблице, которое </a:t>
            </a:r>
            <a:r>
              <a:rPr lang="ru-RU" dirty="0" err="1"/>
              <a:t>равноколичеству</a:t>
            </a:r>
            <a:r>
              <a:rPr lang="ru-RU" dirty="0"/>
              <a:t> </a:t>
            </a:r>
            <a:r>
              <a:rPr lang="ru-RU" dirty="0" err="1"/>
              <a:t>переменныхплюсколичество</a:t>
            </a:r>
            <a:r>
              <a:rPr lang="ru-RU" dirty="0"/>
              <a:t> операций;</a:t>
            </a:r>
          </a:p>
          <a:p>
            <a:r>
              <a:rPr lang="ru-RU" b="1" dirty="0"/>
              <a:t>4.</a:t>
            </a:r>
            <a:r>
              <a:rPr lang="ru-RU" dirty="0"/>
              <a:t>ввести названия столбцов таблицы в соответствии с последовательностью выполнения логических операций (</a:t>
            </a:r>
            <a:r>
              <a:rPr lang="ru-RU" b="1" dirty="0"/>
              <a:t>инверсия, конъюнкция, дизъюнкция)</a:t>
            </a:r>
            <a:r>
              <a:rPr lang="ru-RU" dirty="0"/>
              <a:t> с учетом скобок и приоритетов;</a:t>
            </a:r>
          </a:p>
          <a:p>
            <a:r>
              <a:rPr lang="ru-RU" b="1" dirty="0"/>
              <a:t>5.</a:t>
            </a:r>
            <a:r>
              <a:rPr lang="ru-RU" dirty="0"/>
              <a:t>заполнить столбцы входных переменных наборами значений;</a:t>
            </a:r>
          </a:p>
          <a:p>
            <a:r>
              <a:rPr lang="ru-RU" b="1" dirty="0"/>
              <a:t>6.</a:t>
            </a:r>
            <a:r>
              <a:rPr lang="ru-RU" dirty="0"/>
              <a:t>провести заполнение таблицы истинности по столбцам.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2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/>
              <a:t>Заполнение таблицы: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1.</a:t>
            </a:r>
            <a:r>
              <a:rPr lang="ru-RU" dirty="0" smtClean="0"/>
              <a:t>разделить </a:t>
            </a:r>
            <a:r>
              <a:rPr lang="ru-RU" dirty="0"/>
              <a:t>колонку значений первой переменной пополам и заполнить верхнюю часть «0», а нижнюю «1»;</a:t>
            </a:r>
          </a:p>
          <a:p>
            <a:r>
              <a:rPr lang="ru-RU" b="1" dirty="0"/>
              <a:t>2.</a:t>
            </a:r>
            <a:r>
              <a:rPr lang="ru-RU" dirty="0"/>
              <a:t>разделить колонку значений второй переменной на четыре части и заполнить каждую четверть чередующимися группами «0» и «1», начиная с группы «0»;</a:t>
            </a:r>
          </a:p>
          <a:p>
            <a:r>
              <a:rPr lang="ru-RU" b="1" dirty="0"/>
              <a:t>3.</a:t>
            </a:r>
            <a:r>
              <a:rPr lang="ru-RU" dirty="0"/>
              <a:t>продолжать деление колонок значений последующих переменных на 8, 16 и т.д. частей и заполнение их группами «0» или «1» до тех пор, пока группы «0» и «1» не будут состоять из одного символа.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08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3085</TotalTime>
  <Words>167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Логические операции</vt:lpstr>
      <vt:lpstr>Основные понятия </vt:lpstr>
      <vt:lpstr>Определения основным понятиям</vt:lpstr>
      <vt:lpstr> Приоритет выполнения логических операций: </vt:lpstr>
      <vt:lpstr>Презентация PowerPoint</vt:lpstr>
      <vt:lpstr>Презентация PowerPoint</vt:lpstr>
      <vt:lpstr>Алгоритм построения таблицы истинности: </vt:lpstr>
      <vt:lpstr>Заполнение таблицы: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Логические операции</dc:title>
  <dc:creator>1</dc:creator>
  <cp:lastModifiedBy>1</cp:lastModifiedBy>
  <cp:revision>7</cp:revision>
  <dcterms:created xsi:type="dcterms:W3CDTF">2015-08-06T04:15:54Z</dcterms:created>
  <dcterms:modified xsi:type="dcterms:W3CDTF">2015-09-19T05:33:20Z</dcterms:modified>
</cp:coreProperties>
</file>