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2" r:id="rId2"/>
    <p:sldId id="258" r:id="rId3"/>
    <p:sldId id="259" r:id="rId4"/>
    <p:sldId id="260" r:id="rId5"/>
    <p:sldId id="261" r:id="rId6"/>
    <p:sldId id="25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AB02DB-8105-4424-A217-CFC01C36AB59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FEF0B4-0618-491A-BE20-BCA2913691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03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wmf"/><Relationship Id="rId4" Type="http://schemas.openxmlformats.org/officeDocument/2006/relationships/image" Target="../media/image9.w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wmf"/><Relationship Id="rId4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Musical instruments</a:t>
            </a:r>
            <a:endParaRPr lang="ru-RU" b="1" dirty="0"/>
          </a:p>
        </p:txBody>
      </p:sp>
      <p:pic>
        <p:nvPicPr>
          <p:cNvPr id="2068" name="Picture 20" descr="C:\Users\21\AppData\Local\Microsoft\Windows\Temporary Internet Files\Content.IE5\P5H0M28Z\MP90040011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280" y="2564904"/>
            <a:ext cx="3901440" cy="259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9" name="Picture 21" descr="C:\Users\21\AppData\Local\Microsoft\Windows\Temporary Internet Files\Content.IE5\PA0W2T91\MP900422495[1]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6201" y="1600200"/>
            <a:ext cx="679159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657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/>
              <a:t>guitar</a:t>
            </a:r>
            <a:endParaRPr lang="ru-RU" sz="8800" b="1" dirty="0"/>
          </a:p>
        </p:txBody>
      </p:sp>
      <p:pic>
        <p:nvPicPr>
          <p:cNvPr id="2057" name="Picture 9" descr="C:\Users\21\AppData\Local\Microsoft\Windows\Temporary Internet Files\Content.IE5\YXSKK65F\MC90044044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631167"/>
            <a:ext cx="1584325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21\AppData\Local\Microsoft\Windows\Temporary Internet Files\Content.IE5\P5H0M28Z\MC900438187[1].wm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772816"/>
            <a:ext cx="1517650" cy="1911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21\AppData\Local\Microsoft\Windows\Temporary Internet Files\Content.IE5\BKSFN7Z1\MC900438189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40968"/>
            <a:ext cx="1749425" cy="186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32872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000" b="1" dirty="0" smtClean="0"/>
              <a:t>violin</a:t>
            </a:r>
            <a:endParaRPr lang="ru-RU" sz="8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113" name="Picture 17" descr="C:\Users\21\AppData\Local\Microsoft\Windows\Temporary Internet Files\Content.IE5\6LNCOSH4\MC90041058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276872"/>
            <a:ext cx="3167204" cy="344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4767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cello</a:t>
            </a:r>
            <a:endParaRPr lang="ru-RU" sz="6600" b="1" dirty="0"/>
          </a:p>
        </p:txBody>
      </p:sp>
      <p:pic>
        <p:nvPicPr>
          <p:cNvPr id="5127" name="Picture 7" descr="C:\Users\21\AppData\Local\Microsoft\Windows\Temporary Internet Files\Content.IE5\7UCLDJJ6\MC900239771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636533"/>
            <a:ext cx="1822399" cy="1794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21\AppData\Local\Microsoft\Windows\Temporary Internet Files\Content.IE5\PINYGUSJ\MC90037927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9790" y="1636533"/>
            <a:ext cx="1104900" cy="1833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C:\Users\21\AppData\Local\Microsoft\Windows\Temporary Internet Files\Content.IE5\NLOXTA82\MC900319290[1]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293096"/>
            <a:ext cx="937260" cy="181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C:\Users\21\AppData\Local\Microsoft\Windows\Temporary Internet Files\Content.IE5\TPXBL1D5\MC900200113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59358"/>
            <a:ext cx="1500530" cy="1814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7718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b="1" dirty="0" smtClean="0"/>
              <a:t>                  </a:t>
            </a:r>
            <a:r>
              <a:rPr lang="en-US" sz="6600" b="1" dirty="0" err="1" smtClean="0"/>
              <a:t>dombyra</a:t>
            </a:r>
            <a:endParaRPr lang="ru-RU" sz="6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7200" b="1" dirty="0" err="1" smtClean="0"/>
              <a:t>dombyra</a:t>
            </a:r>
            <a:endParaRPr lang="ru-RU" sz="72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4806" y="27451"/>
            <a:ext cx="4762500" cy="666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52693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ct val="20000"/>
              </a:spcBef>
            </a:pP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5400" b="1" dirty="0" smtClean="0"/>
              <a:t>FLUTE</a:t>
            </a:r>
            <a:endParaRPr lang="en-US" sz="5400" b="1" dirty="0" smtClean="0"/>
          </a:p>
          <a:p>
            <a:endParaRPr lang="ru-RU" dirty="0"/>
          </a:p>
        </p:txBody>
      </p:sp>
      <p:pic>
        <p:nvPicPr>
          <p:cNvPr id="1034" name="Picture 10" descr="C:\Users\21\AppData\Local\Microsoft\Windows\Temporary Internet Files\Content.IE5\NLOXTA82\MC900357225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574" y="1916832"/>
            <a:ext cx="1824228" cy="1504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C:\Users\21\AppData\Local\Microsoft\Windows\Temporary Internet Files\Content.IE5\BKSFN7Z1\MC900338118[1].wm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501008"/>
            <a:ext cx="1569110" cy="186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C:\Users\21\AppData\Local\Microsoft\Windows\Temporary Internet Files\Content.IE5\YXSKK65F\MM900234731[1]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575" y="1697038"/>
            <a:ext cx="828675" cy="1133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C:\Users\21\AppData\Local\Microsoft\Windows\Temporary Internet Files\Content.IE5\V7XGFGVF\MC900089094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750653"/>
            <a:ext cx="1739900" cy="1866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111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9</Words>
  <Application>Microsoft Office PowerPoint</Application>
  <PresentationFormat>Экран (4:3)</PresentationFormat>
  <Paragraphs>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Musical instruments</vt:lpstr>
      <vt:lpstr>guitar</vt:lpstr>
      <vt:lpstr>violin</vt:lpstr>
      <vt:lpstr>cello</vt:lpstr>
      <vt:lpstr>                  dombyra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MUSICAL INSTRUMENTS</dc:title>
  <dc:creator>Hello</dc:creator>
  <cp:lastModifiedBy>21</cp:lastModifiedBy>
  <cp:revision>15</cp:revision>
  <dcterms:created xsi:type="dcterms:W3CDTF">2014-12-09T05:02:42Z</dcterms:created>
  <dcterms:modified xsi:type="dcterms:W3CDTF">2014-12-15T08:56:58Z</dcterms:modified>
</cp:coreProperties>
</file>