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5" r:id="rId2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842" name="Rectangle 1642"/>
          <p:cNvSpPr>
            <a:spLocks noChangeArrowheads="1"/>
          </p:cNvSpPr>
          <p:nvPr/>
        </p:nvSpPr>
        <p:spPr bwMode="gray">
          <a:xfrm>
            <a:off x="3071813" y="0"/>
            <a:ext cx="1417637" cy="6858000"/>
          </a:xfrm>
          <a:prstGeom prst="rect">
            <a:avLst/>
          </a:prstGeom>
          <a:solidFill>
            <a:schemeClr val="accent2">
              <a:alpha val="7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6834" name="Rectangle 1634"/>
          <p:cNvSpPr>
            <a:spLocks noChangeArrowheads="1"/>
          </p:cNvSpPr>
          <p:nvPr/>
        </p:nvSpPr>
        <p:spPr bwMode="gray">
          <a:xfrm>
            <a:off x="0" y="0"/>
            <a:ext cx="3152775" cy="68580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85882"/>
                  <a:invGamma/>
                </a:scheme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6796" name="Rectangle 1596"/>
          <p:cNvSpPr>
            <a:spLocks noChangeArrowheads="1"/>
          </p:cNvSpPr>
          <p:nvPr/>
        </p:nvSpPr>
        <p:spPr bwMode="gray">
          <a:xfrm>
            <a:off x="6902450" y="-11113"/>
            <a:ext cx="303213" cy="6858001"/>
          </a:xfrm>
          <a:prstGeom prst="rect">
            <a:avLst/>
          </a:prstGeom>
          <a:solidFill>
            <a:schemeClr val="accent2">
              <a:alpha val="3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6797" name="Rectangle 1597"/>
          <p:cNvSpPr>
            <a:spLocks noChangeArrowheads="1"/>
          </p:cNvSpPr>
          <p:nvPr/>
        </p:nvSpPr>
        <p:spPr bwMode="gray">
          <a:xfrm>
            <a:off x="7158038" y="12700"/>
            <a:ext cx="227012" cy="6858000"/>
          </a:xfrm>
          <a:prstGeom prst="rect">
            <a:avLst/>
          </a:prstGeom>
          <a:solidFill>
            <a:schemeClr val="accent2">
              <a:alpha val="2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6792" name="Rectangle 1592"/>
          <p:cNvSpPr>
            <a:spLocks noChangeArrowheads="1"/>
          </p:cNvSpPr>
          <p:nvPr/>
        </p:nvSpPr>
        <p:spPr bwMode="gray">
          <a:xfrm>
            <a:off x="4375150" y="0"/>
            <a:ext cx="1060450" cy="6858000"/>
          </a:xfrm>
          <a:prstGeom prst="rect">
            <a:avLst/>
          </a:prstGeom>
          <a:solidFill>
            <a:schemeClr val="accent2">
              <a:alpha val="64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6793" name="Rectangle 1593"/>
          <p:cNvSpPr>
            <a:spLocks noChangeArrowheads="1"/>
          </p:cNvSpPr>
          <p:nvPr/>
        </p:nvSpPr>
        <p:spPr bwMode="gray">
          <a:xfrm>
            <a:off x="5359400" y="-17463"/>
            <a:ext cx="728663" cy="6938963"/>
          </a:xfrm>
          <a:prstGeom prst="rect">
            <a:avLst/>
          </a:prstGeom>
          <a:solidFill>
            <a:schemeClr val="accent2">
              <a:alpha val="53999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6794" name="Rectangle 1594"/>
          <p:cNvSpPr>
            <a:spLocks noChangeArrowheads="1"/>
          </p:cNvSpPr>
          <p:nvPr/>
        </p:nvSpPr>
        <p:spPr bwMode="gray">
          <a:xfrm>
            <a:off x="6018213" y="-19050"/>
            <a:ext cx="547687" cy="6938963"/>
          </a:xfrm>
          <a:prstGeom prst="rect">
            <a:avLst/>
          </a:prstGeom>
          <a:solidFill>
            <a:schemeClr val="accent2">
              <a:alpha val="47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6795" name="Rectangle 1595"/>
          <p:cNvSpPr>
            <a:spLocks noChangeArrowheads="1"/>
          </p:cNvSpPr>
          <p:nvPr/>
        </p:nvSpPr>
        <p:spPr bwMode="gray">
          <a:xfrm>
            <a:off x="6505575" y="0"/>
            <a:ext cx="446088" cy="6858000"/>
          </a:xfrm>
          <a:prstGeom prst="rect">
            <a:avLst/>
          </a:prstGeom>
          <a:solidFill>
            <a:schemeClr val="accent2">
              <a:alpha val="37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6822" name="Rectangle 1622"/>
          <p:cNvSpPr>
            <a:spLocks noChangeArrowheads="1"/>
          </p:cNvSpPr>
          <p:nvPr/>
        </p:nvSpPr>
        <p:spPr bwMode="gray">
          <a:xfrm>
            <a:off x="7339013" y="52388"/>
            <a:ext cx="136525" cy="6858000"/>
          </a:xfrm>
          <a:prstGeom prst="rect">
            <a:avLst/>
          </a:prstGeom>
          <a:solidFill>
            <a:schemeClr val="accent2">
              <a:alpha val="14999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6823" name="Rectangle 1623"/>
          <p:cNvSpPr>
            <a:spLocks noChangeArrowheads="1"/>
          </p:cNvSpPr>
          <p:nvPr/>
        </p:nvSpPr>
        <p:spPr bwMode="gray">
          <a:xfrm>
            <a:off x="8366125" y="20638"/>
            <a:ext cx="344488" cy="6858000"/>
          </a:xfrm>
          <a:prstGeom prst="rect">
            <a:avLst/>
          </a:prstGeom>
          <a:solidFill>
            <a:schemeClr val="accent2">
              <a:alpha val="23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6824" name="Rectangle 1624"/>
          <p:cNvSpPr>
            <a:spLocks noChangeArrowheads="1"/>
          </p:cNvSpPr>
          <p:nvPr/>
        </p:nvSpPr>
        <p:spPr bwMode="gray">
          <a:xfrm>
            <a:off x="8664575" y="0"/>
            <a:ext cx="474663" cy="6858000"/>
          </a:xfrm>
          <a:prstGeom prst="rect">
            <a:avLst/>
          </a:prstGeom>
          <a:solidFill>
            <a:schemeClr val="accent2">
              <a:alpha val="28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6813" name="Text Box 1613"/>
          <p:cNvSpPr txBox="1">
            <a:spLocks noChangeArrowheads="1"/>
          </p:cNvSpPr>
          <p:nvPr/>
        </p:nvSpPr>
        <p:spPr bwMode="gray">
          <a:xfrm>
            <a:off x="76200" y="6477000"/>
            <a:ext cx="16081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000">
                <a:solidFill>
                  <a:srgbClr val="F8F8F8"/>
                </a:solidFill>
              </a:rPr>
              <a:t>www.themegallery.com</a:t>
            </a:r>
          </a:p>
        </p:txBody>
      </p:sp>
      <p:sp>
        <p:nvSpPr>
          <p:cNvPr id="436812" name="Text Box 1612"/>
          <p:cNvSpPr txBox="1">
            <a:spLocks noChangeArrowheads="1"/>
          </p:cNvSpPr>
          <p:nvPr/>
        </p:nvSpPr>
        <p:spPr bwMode="gray">
          <a:xfrm>
            <a:off x="276225" y="6007100"/>
            <a:ext cx="1169988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FF"/>
                </a:solidFill>
                <a:latin typeface="Verdana" pitchFamily="34" charset="0"/>
              </a:rPr>
              <a:t>LOGO</a:t>
            </a:r>
          </a:p>
        </p:txBody>
      </p:sp>
      <p:sp>
        <p:nvSpPr>
          <p:cNvPr id="436843" name="Rectangle 1643"/>
          <p:cNvSpPr>
            <a:spLocks noChangeArrowheads="1"/>
          </p:cNvSpPr>
          <p:nvPr/>
        </p:nvSpPr>
        <p:spPr bwMode="gray">
          <a:xfrm>
            <a:off x="7953375" y="4763"/>
            <a:ext cx="136525" cy="6858000"/>
          </a:xfrm>
          <a:prstGeom prst="rect">
            <a:avLst/>
          </a:prstGeom>
          <a:solidFill>
            <a:schemeClr val="accent2">
              <a:alpha val="6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6844" name="Rectangle 1644"/>
          <p:cNvSpPr>
            <a:spLocks noChangeArrowheads="1"/>
          </p:cNvSpPr>
          <p:nvPr/>
        </p:nvSpPr>
        <p:spPr bwMode="gray">
          <a:xfrm>
            <a:off x="8045450" y="4763"/>
            <a:ext cx="168275" cy="6858000"/>
          </a:xfrm>
          <a:prstGeom prst="rect">
            <a:avLst/>
          </a:prstGeom>
          <a:solidFill>
            <a:schemeClr val="accent2">
              <a:alpha val="12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6845" name="Rectangle 1645"/>
          <p:cNvSpPr>
            <a:spLocks noChangeArrowheads="1"/>
          </p:cNvSpPr>
          <p:nvPr/>
        </p:nvSpPr>
        <p:spPr bwMode="gray">
          <a:xfrm>
            <a:off x="8177213" y="-11113"/>
            <a:ext cx="230187" cy="6858001"/>
          </a:xfrm>
          <a:prstGeom prst="rect">
            <a:avLst/>
          </a:prstGeom>
          <a:solidFill>
            <a:schemeClr val="accent2">
              <a:alpha val="17999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6847" name="Rectangle 1647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3802063" y="1314450"/>
            <a:ext cx="5105400" cy="1470025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36848" name="Rectangle 1648"/>
          <p:cNvSpPr>
            <a:spLocks noGrp="1" noChangeArrowheads="1"/>
          </p:cNvSpPr>
          <p:nvPr>
            <p:ph type="subTitle" sz="quarter" idx="1"/>
          </p:nvPr>
        </p:nvSpPr>
        <p:spPr bwMode="gray">
          <a:xfrm>
            <a:off x="3810000" y="2762250"/>
            <a:ext cx="5151438" cy="757238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36850" name="Rectangle 1650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552825" y="6534150"/>
            <a:ext cx="2895600" cy="2349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36849" name="Rectangle 1649"/>
          <p:cNvSpPr>
            <a:spLocks noGrp="1" noChangeArrowheads="1"/>
          </p:cNvSpPr>
          <p:nvPr>
            <p:ph type="dt" sz="quarter" idx="2"/>
          </p:nvPr>
        </p:nvSpPr>
        <p:spPr bwMode="gray">
          <a:xfrm>
            <a:off x="6900863" y="6526213"/>
            <a:ext cx="2133600" cy="274637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436851" name="Rectangle 1651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3011488" y="6527800"/>
            <a:ext cx="373062" cy="234950"/>
          </a:xfrm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36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36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36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36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367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6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6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367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36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36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367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36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36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67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36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36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7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368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36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36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368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36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36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7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368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36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36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368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36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36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7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368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36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36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7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368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36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36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100"/>
                            </p:stCondLst>
                            <p:childTnLst>
                              <p:par>
                                <p:cTn id="6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9" dur="500" fill="hold"/>
                                        <p:tgtEl>
                                          <p:spTgt spid="43683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6" presetClass="emph" presetSubtype="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71" dur="500" fill="hold"/>
                                        <p:tgtEl>
                                          <p:spTgt spid="4367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6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73" dur="500" fill="hold"/>
                                        <p:tgtEl>
                                          <p:spTgt spid="43679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6" presetClass="emph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Scale>
                                      <p:cBhvr>
                                        <p:cTn id="75" dur="500" fill="hold"/>
                                        <p:tgtEl>
                                          <p:spTgt spid="43679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6" presetClass="emph" presetSubtype="0" fill="hold" grpId="1" nodeType="withEffect">
                                  <p:stCondLst>
                                    <p:cond delay="1100"/>
                                  </p:stCondLst>
                                  <p:childTnLst>
                                    <p:animScale>
                                      <p:cBhvr>
                                        <p:cTn id="77" dur="500" fill="hold"/>
                                        <p:tgtEl>
                                          <p:spTgt spid="4367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6" presetClass="emph" presetSubtype="0" fill="hold" grpId="1" nodeType="withEffect">
                                  <p:stCondLst>
                                    <p:cond delay="1400"/>
                                  </p:stCondLst>
                                  <p:childTnLst>
                                    <p:animScale>
                                      <p:cBhvr>
                                        <p:cTn id="79" dur="500" fill="hold"/>
                                        <p:tgtEl>
                                          <p:spTgt spid="4367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6" presetClass="emph" presetSubtype="0" fill="hold" grpId="1" nodeType="withEffect">
                                  <p:stCondLst>
                                    <p:cond delay="1700"/>
                                  </p:stCondLst>
                                  <p:childTnLst>
                                    <p:animScale>
                                      <p:cBhvr>
                                        <p:cTn id="81" dur="500" fill="hold"/>
                                        <p:tgtEl>
                                          <p:spTgt spid="4367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6" presetClass="emph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83" dur="500" fill="hold"/>
                                        <p:tgtEl>
                                          <p:spTgt spid="4368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6" presetClass="emph" presetSubtype="0" fill="hold" grpId="1" nodeType="withEffect">
                                  <p:stCondLst>
                                    <p:cond delay="2200"/>
                                  </p:stCondLst>
                                  <p:childTnLst>
                                    <p:animScale>
                                      <p:cBhvr>
                                        <p:cTn id="85" dur="500" fill="hold"/>
                                        <p:tgtEl>
                                          <p:spTgt spid="4368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6" presetClass="emph" presetSubtype="0" fill="hold" grpId="1" nodeType="withEffect">
                                  <p:stCondLst>
                                    <p:cond delay="2300"/>
                                  </p:stCondLst>
                                  <p:childTnLst>
                                    <p:animScale>
                                      <p:cBhvr>
                                        <p:cTn id="87" dur="500" fill="hold"/>
                                        <p:tgtEl>
                                          <p:spTgt spid="4368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900"/>
                            </p:stCondLst>
                            <p:childTnLst>
                              <p:par>
                                <p:cTn id="89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0" dur="500" fill="hold"/>
                                        <p:tgtEl>
                                          <p:spTgt spid="43684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6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92" dur="500" fill="hold"/>
                                        <p:tgtEl>
                                          <p:spTgt spid="43684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6" presetClass="emph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Scale>
                                      <p:cBhvr>
                                        <p:cTn id="94" dur="500" fill="hold"/>
                                        <p:tgtEl>
                                          <p:spTgt spid="4368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6" presetClass="emph" presetSubtype="0" fill="hold" grpId="1" nodeType="withEffect">
                                  <p:stCondLst>
                                    <p:cond delay="1100"/>
                                  </p:stCondLst>
                                  <p:childTnLst>
                                    <p:animScale>
                                      <p:cBhvr>
                                        <p:cTn id="96" dur="500" fill="hold"/>
                                        <p:tgtEl>
                                          <p:spTgt spid="4368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36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36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36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7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344 0.26526 C 0.15434 0.26017 0.07587 0.23011 0.04201 0.19056 C 0.00816 0.15101 -0.01441 0.06198 -0.02934 0.02821 " pathEditMode="relative" rAng="0" ptsTypes="faf">
                                      <p:cBhvr>
                                        <p:cTn id="103" dur="1000" fill="hold"/>
                                        <p:tgtEl>
                                          <p:spTgt spid="4368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" y="-1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6842" grpId="0" animBg="1"/>
      <p:bldP spid="436842" grpId="1" animBg="1"/>
      <p:bldP spid="436834" grpId="0" animBg="1"/>
      <p:bldP spid="436834" grpId="1" animBg="1"/>
      <p:bldP spid="436796" grpId="0" animBg="1"/>
      <p:bldP spid="436796" grpId="1" animBg="1"/>
      <p:bldP spid="436797" grpId="0" animBg="1"/>
      <p:bldP spid="436797" grpId="1" animBg="1"/>
      <p:bldP spid="436792" grpId="0" animBg="1"/>
      <p:bldP spid="436792" grpId="1" animBg="1"/>
      <p:bldP spid="436793" grpId="0" animBg="1"/>
      <p:bldP spid="436793" grpId="1" animBg="1"/>
      <p:bldP spid="436794" grpId="0" animBg="1"/>
      <p:bldP spid="436794" grpId="1" animBg="1"/>
      <p:bldP spid="436795" grpId="0" animBg="1"/>
      <p:bldP spid="436795" grpId="1" animBg="1"/>
      <p:bldP spid="436822" grpId="0" animBg="1"/>
      <p:bldP spid="436822" grpId="1" animBg="1"/>
      <p:bldP spid="436823" grpId="0" animBg="1"/>
      <p:bldP spid="436823" grpId="1" animBg="1"/>
      <p:bldP spid="436824" grpId="0" animBg="1"/>
      <p:bldP spid="436824" grpId="1" animBg="1"/>
      <p:bldP spid="436843" grpId="0" animBg="1"/>
      <p:bldP spid="436843" grpId="1" animBg="1"/>
      <p:bldP spid="436844" grpId="0" animBg="1"/>
      <p:bldP spid="436844" grpId="1" animBg="1"/>
      <p:bldP spid="436845" grpId="0" animBg="1"/>
      <p:bldP spid="436845" grpId="1" animBg="1"/>
      <p:bldP spid="436847" grpId="0"/>
      <p:bldP spid="436847" grpId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18338" y="65088"/>
            <a:ext cx="1995487" cy="64595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30288" y="65088"/>
            <a:ext cx="5835650" cy="64595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5688" y="65088"/>
            <a:ext cx="7958137" cy="10112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1030288" y="1163638"/>
            <a:ext cx="7961312" cy="5360987"/>
          </a:xfrm>
        </p:spPr>
        <p:txBody>
          <a:bodyPr/>
          <a:lstStyle/>
          <a:p>
            <a:r>
              <a:rPr lang="ru-RU" smtClean="0"/>
              <a:t>Вставка диаграммы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077913" y="6616700"/>
            <a:ext cx="2133600" cy="241300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838825" y="6616700"/>
            <a:ext cx="2895600" cy="2413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187825" y="6616700"/>
            <a:ext cx="661988" cy="241300"/>
          </a:xfrm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30288" y="1163638"/>
            <a:ext cx="3903662" cy="53609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86350" y="1163638"/>
            <a:ext cx="3905250" cy="53609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019" name="Line 491"/>
          <p:cNvSpPr>
            <a:spLocks noChangeShapeType="1"/>
          </p:cNvSpPr>
          <p:nvPr/>
        </p:nvSpPr>
        <p:spPr bwMode="auto">
          <a:xfrm>
            <a:off x="1101725" y="1000125"/>
            <a:ext cx="7834313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1002" name="Rectangle 474"/>
          <p:cNvSpPr>
            <a:spLocks noChangeArrowheads="1"/>
          </p:cNvSpPr>
          <p:nvPr/>
        </p:nvSpPr>
        <p:spPr bwMode="gray">
          <a:xfrm>
            <a:off x="269875" y="0"/>
            <a:ext cx="284163" cy="6889750"/>
          </a:xfrm>
          <a:prstGeom prst="rect">
            <a:avLst/>
          </a:prstGeom>
          <a:solidFill>
            <a:schemeClr val="accent2">
              <a:alpha val="8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1003" name="Rectangle 475"/>
          <p:cNvSpPr>
            <a:spLocks noChangeArrowheads="1"/>
          </p:cNvSpPr>
          <p:nvPr/>
        </p:nvSpPr>
        <p:spPr bwMode="gray">
          <a:xfrm>
            <a:off x="-12700" y="0"/>
            <a:ext cx="330200" cy="6858000"/>
          </a:xfrm>
          <a:prstGeom prst="rect">
            <a:avLst/>
          </a:prstGeom>
          <a:gradFill rotWithShape="1">
            <a:gsLst>
              <a:gs pos="0">
                <a:schemeClr val="accent2">
                  <a:gamma/>
                  <a:shade val="28627"/>
                  <a:invGamma/>
                </a:schemeClr>
              </a:gs>
              <a:gs pos="100000">
                <a:schemeClr val="accent2"/>
              </a:gs>
            </a:gsLst>
            <a:lin ang="189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1005" name="Rectangle 477"/>
          <p:cNvSpPr>
            <a:spLocks noChangeArrowheads="1"/>
          </p:cNvSpPr>
          <p:nvPr/>
        </p:nvSpPr>
        <p:spPr bwMode="gray">
          <a:xfrm>
            <a:off x="749300" y="-14288"/>
            <a:ext cx="71438" cy="6872288"/>
          </a:xfrm>
          <a:prstGeom prst="rect">
            <a:avLst/>
          </a:prstGeom>
          <a:solidFill>
            <a:schemeClr val="accent2">
              <a:alpha val="20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1007" name="Rectangle 479"/>
          <p:cNvSpPr>
            <a:spLocks noChangeArrowheads="1"/>
          </p:cNvSpPr>
          <p:nvPr/>
        </p:nvSpPr>
        <p:spPr bwMode="gray">
          <a:xfrm>
            <a:off x="508000" y="0"/>
            <a:ext cx="168275" cy="6865938"/>
          </a:xfrm>
          <a:prstGeom prst="rect">
            <a:avLst/>
          </a:prstGeom>
          <a:solidFill>
            <a:schemeClr val="accent2">
              <a:alpha val="53999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1009" name="Rectangle 481"/>
          <p:cNvSpPr>
            <a:spLocks noChangeArrowheads="1"/>
          </p:cNvSpPr>
          <p:nvPr/>
        </p:nvSpPr>
        <p:spPr bwMode="gray">
          <a:xfrm>
            <a:off x="661988" y="0"/>
            <a:ext cx="114300" cy="6872288"/>
          </a:xfrm>
          <a:prstGeom prst="rect">
            <a:avLst/>
          </a:prstGeom>
          <a:solidFill>
            <a:schemeClr val="accent2">
              <a:alpha val="37000"/>
            </a:schemeClr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0988" name="Rectangle 460"/>
          <p:cNvSpPr>
            <a:spLocks noGrp="1" noChangeArrowheads="1"/>
          </p:cNvSpPr>
          <p:nvPr>
            <p:ph type="title"/>
          </p:nvPr>
        </p:nvSpPr>
        <p:spPr bwMode="auto">
          <a:xfrm>
            <a:off x="1055688" y="65088"/>
            <a:ext cx="7958137" cy="101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50989" name="Rectangle 46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30288" y="1163638"/>
            <a:ext cx="7961312" cy="536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50990" name="Rectangle 46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77913" y="6616700"/>
            <a:ext cx="21336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150991" name="Rectangle 46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838825" y="6616700"/>
            <a:ext cx="28956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ru-RU"/>
          </a:p>
        </p:txBody>
      </p:sp>
      <p:sp>
        <p:nvSpPr>
          <p:cNvPr id="150992" name="Rectangle 46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87825" y="6616700"/>
            <a:ext cx="661988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1036" name="Oval 508"/>
          <p:cNvSpPr>
            <a:spLocks noChangeArrowheads="1"/>
          </p:cNvSpPr>
          <p:nvPr/>
        </p:nvSpPr>
        <p:spPr bwMode="gray">
          <a:xfrm>
            <a:off x="438150" y="1892300"/>
            <a:ext cx="619125" cy="614363"/>
          </a:xfrm>
          <a:prstGeom prst="ellipse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28575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1039" name="Oval 511"/>
          <p:cNvSpPr>
            <a:spLocks noChangeArrowheads="1"/>
          </p:cNvSpPr>
          <p:nvPr/>
        </p:nvSpPr>
        <p:spPr bwMode="gray">
          <a:xfrm>
            <a:off x="442913" y="315913"/>
            <a:ext cx="603250" cy="596900"/>
          </a:xfrm>
          <a:prstGeom prst="ellipse">
            <a:avLst/>
          </a:prstGeom>
          <a:blipFill dpi="0" rotWithShape="1">
            <a:blip r:embed="rId15" cstate="print"/>
            <a:srcRect/>
            <a:stretch>
              <a:fillRect/>
            </a:stretch>
          </a:blipFill>
          <a:ln w="57150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1043" name="Oval 515"/>
          <p:cNvSpPr>
            <a:spLocks noChangeArrowheads="1"/>
          </p:cNvSpPr>
          <p:nvPr/>
        </p:nvSpPr>
        <p:spPr bwMode="gray">
          <a:xfrm>
            <a:off x="430213" y="1128713"/>
            <a:ext cx="603250" cy="593725"/>
          </a:xfrm>
          <a:prstGeom prst="ellipse">
            <a:avLst/>
          </a:prstGeom>
          <a:blipFill dpi="0" rotWithShape="1">
            <a:blip r:embed="rId16" cstate="print"/>
            <a:srcRect/>
            <a:stretch>
              <a:fillRect/>
            </a:stretch>
          </a:blipFill>
          <a:ln w="38100" algn="ctr">
            <a:solidFill>
              <a:srgbClr val="F8F8F8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150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1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51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51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10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1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1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10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1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1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800"/>
                            </p:stCondLst>
                            <p:childTnLst>
                              <p:par>
                                <p:cTn id="2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500" fill="hold"/>
                                        <p:tgtEl>
                                          <p:spTgt spid="1510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6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31" dur="500" fill="hold"/>
                                        <p:tgtEl>
                                          <p:spTgt spid="15100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6" presetClass="emph" presetSubtype="0" fill="hold" grpId="1" nodeType="withEffect">
                                  <p:stCondLst>
                                    <p:cond delay="1100"/>
                                  </p:stCondLst>
                                  <p:childTnLst>
                                    <p:animScale>
                                      <p:cBhvr>
                                        <p:cTn id="33" dur="500" fill="hold"/>
                                        <p:tgtEl>
                                          <p:spTgt spid="15100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6" presetClass="emph" presetSubtype="0" fill="hold" grpId="1" nodeType="withEffect">
                                  <p:stCondLst>
                                    <p:cond delay="1700"/>
                                  </p:stCondLst>
                                  <p:childTnLst>
                                    <p:animScale>
                                      <p:cBhvr>
                                        <p:cTn id="35" dur="500" fill="hold"/>
                                        <p:tgtEl>
                                          <p:spTgt spid="1510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500" fill="hold"/>
                                        <p:tgtEl>
                                          <p:spTgt spid="1510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002" grpId="0" animBg="1"/>
      <p:bldP spid="151002" grpId="1" animBg="1"/>
      <p:bldP spid="151003" grpId="0" animBg="1"/>
      <p:bldP spid="151003" grpId="1" animBg="1"/>
      <p:bldP spid="151005" grpId="0" animBg="1"/>
      <p:bldP spid="151005" grpId="1" animBg="1"/>
      <p:bldP spid="151007" grpId="0" animBg="1"/>
      <p:bldP spid="151007" grpId="1" animBg="1"/>
      <p:bldP spid="151009" grpId="0" animBg="1"/>
      <p:bldP spid="151009" grpId="1" animBg="1"/>
      <p:bldP spid="150988" grpId="0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85000"/>
        <a:buFont typeface="Wingdings" pitchFamily="2" charset="2"/>
        <a:buChar char="£"/>
        <a:defRPr sz="3200" b="1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105000"/>
        <a:buChar char="•"/>
        <a:defRPr sz="2800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5000"/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5167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20.03.2015</a:t>
            </a:fld>
            <a:endParaRPr lang="ru-RU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7772400" cy="1470025"/>
          </a:xfrm>
        </p:spPr>
        <p:txBody>
          <a:bodyPr/>
          <a:lstStyle/>
          <a:p>
            <a:r>
              <a:rPr lang="ru-RU" sz="3200" b="1" dirty="0" smtClean="0"/>
              <a:t>ГУ «Средняя </a:t>
            </a:r>
            <a:r>
              <a:rPr lang="ru-RU" sz="3200" b="1" dirty="0" smtClean="0"/>
              <a:t>общеобразовательная</a:t>
            </a:r>
            <a:br>
              <a:rPr lang="ru-RU" sz="3200" b="1" dirty="0" smtClean="0"/>
            </a:br>
            <a:r>
              <a:rPr lang="ru-RU" sz="3200" b="1" dirty="0" smtClean="0"/>
              <a:t> </a:t>
            </a:r>
            <a:r>
              <a:rPr lang="ru-RU" sz="3200" b="1" dirty="0" smtClean="0"/>
              <a:t>школа №29»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2132856"/>
            <a:ext cx="7552928" cy="175260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Отчет об участии в проекте «</a:t>
            </a:r>
            <a:r>
              <a:rPr lang="kk-KZ" dirty="0" smtClean="0">
                <a:solidFill>
                  <a:srgbClr val="FF0000"/>
                </a:solidFill>
              </a:rPr>
              <a:t>Үміт Сәулесі</a:t>
            </a:r>
            <a:r>
              <a:rPr lang="ru-RU" dirty="0" smtClean="0">
                <a:solidFill>
                  <a:srgbClr val="FF0000"/>
                </a:solidFill>
              </a:rPr>
              <a:t>»</a:t>
            </a:r>
          </a:p>
          <a:p>
            <a:r>
              <a:rPr lang="kk-KZ" dirty="0" smtClean="0">
                <a:solidFill>
                  <a:srgbClr val="FF0000"/>
                </a:solidFill>
              </a:rPr>
              <a:t>за </a:t>
            </a:r>
            <a:r>
              <a:rPr lang="kk-KZ" dirty="0" smtClean="0">
                <a:solidFill>
                  <a:srgbClr val="FF0000"/>
                </a:solidFill>
              </a:rPr>
              <a:t>февраль  </a:t>
            </a:r>
            <a:r>
              <a:rPr lang="kk-KZ" dirty="0" smtClean="0">
                <a:solidFill>
                  <a:srgbClr val="FF0000"/>
                </a:solidFill>
              </a:rPr>
              <a:t>2015 год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788024" y="5949280"/>
            <a:ext cx="33966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Исп. Скляренко А.В. вожатая</a:t>
            </a:r>
          </a:p>
          <a:p>
            <a:endParaRPr lang="ru-RU" sz="2000" dirty="0"/>
          </a:p>
        </p:txBody>
      </p:sp>
      <p:pic>
        <p:nvPicPr>
          <p:cNvPr id="5" name="Рисунок 4" descr="2_25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3933056"/>
            <a:ext cx="2813298" cy="2447569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Февраль, 2015 год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433"/>
          </a:xfrm>
        </p:spPr>
        <p:txBody>
          <a:bodyPr/>
          <a:lstStyle/>
          <a:p>
            <a:r>
              <a:rPr lang="ru-RU" dirty="0" smtClean="0"/>
              <a:t>«Рисунок – в подарок», такую акцию провели волонтеры нашей школы в доме-интернате для больных детей. Ребята нашей школы вместе с воспитанниками интерната рисовали рисунки для учеников нашей школы. В подарок волонтеры принесли карандаши, фломастеры, альбомы для рисования. А также провели игровую программу и показали несколько музыкальных номеров.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0150312_1548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800000">
            <a:off x="251520" y="4005064"/>
            <a:ext cx="4418437" cy="265106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Рисунок 4" descr="20150312_15485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1391414">
            <a:off x="170496" y="314683"/>
            <a:ext cx="3877060" cy="232623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Рисунок 5" descr="20150312_16032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60032" y="3861048"/>
            <a:ext cx="4083126" cy="24498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Рисунок 6" descr="20150312_16035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11960" y="692696"/>
            <a:ext cx="4744643" cy="2846786"/>
          </a:xfrm>
          <a:prstGeom prst="round2DiagRect">
            <a:avLst>
              <a:gd name="adj1" fmla="val 25334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Тема5">
  <a:themeElements>
    <a:clrScheme name="437TGp_bizpeople_light_ani 1">
      <a:dk1>
        <a:srgbClr val="30311D"/>
      </a:dk1>
      <a:lt1>
        <a:srgbClr val="FFFFFF"/>
      </a:lt1>
      <a:dk2>
        <a:srgbClr val="003366"/>
      </a:dk2>
      <a:lt2>
        <a:srgbClr val="DDDDDD"/>
      </a:lt2>
      <a:accent1>
        <a:srgbClr val="7E52CC"/>
      </a:accent1>
      <a:accent2>
        <a:srgbClr val="4A9ACC"/>
      </a:accent2>
      <a:accent3>
        <a:srgbClr val="FFFFFF"/>
      </a:accent3>
      <a:accent4>
        <a:srgbClr val="272817"/>
      </a:accent4>
      <a:accent5>
        <a:srgbClr val="C0B3E2"/>
      </a:accent5>
      <a:accent6>
        <a:srgbClr val="428BB9"/>
      </a:accent6>
      <a:hlink>
        <a:srgbClr val="4582A7"/>
      </a:hlink>
      <a:folHlink>
        <a:srgbClr val="B2AF7A"/>
      </a:folHlink>
    </a:clrScheme>
    <a:fontScheme name="437TGp_bizpeople_light_an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8575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8575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37TGp_bizpeople_light_ani 1">
        <a:dk1>
          <a:srgbClr val="30311D"/>
        </a:dk1>
        <a:lt1>
          <a:srgbClr val="FFFFFF"/>
        </a:lt1>
        <a:dk2>
          <a:srgbClr val="003366"/>
        </a:dk2>
        <a:lt2>
          <a:srgbClr val="DDDDDD"/>
        </a:lt2>
        <a:accent1>
          <a:srgbClr val="7E52CC"/>
        </a:accent1>
        <a:accent2>
          <a:srgbClr val="4A9ACC"/>
        </a:accent2>
        <a:accent3>
          <a:srgbClr val="FFFFFF"/>
        </a:accent3>
        <a:accent4>
          <a:srgbClr val="272817"/>
        </a:accent4>
        <a:accent5>
          <a:srgbClr val="C0B3E2"/>
        </a:accent5>
        <a:accent6>
          <a:srgbClr val="428BB9"/>
        </a:accent6>
        <a:hlink>
          <a:srgbClr val="4582A7"/>
        </a:hlink>
        <a:folHlink>
          <a:srgbClr val="B2AF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37TGp_bizpeople_light_ani 2">
        <a:dk1>
          <a:srgbClr val="000000"/>
        </a:dk1>
        <a:lt1>
          <a:srgbClr val="FFFFFF"/>
        </a:lt1>
        <a:dk2>
          <a:srgbClr val="702424"/>
        </a:dk2>
        <a:lt2>
          <a:srgbClr val="C0C0C0"/>
        </a:lt2>
        <a:accent1>
          <a:srgbClr val="54BBBE"/>
        </a:accent1>
        <a:accent2>
          <a:srgbClr val="E49514"/>
        </a:accent2>
        <a:accent3>
          <a:srgbClr val="FFFFFF"/>
        </a:accent3>
        <a:accent4>
          <a:srgbClr val="000000"/>
        </a:accent4>
        <a:accent5>
          <a:srgbClr val="B3DADB"/>
        </a:accent5>
        <a:accent6>
          <a:srgbClr val="CF8711"/>
        </a:accent6>
        <a:hlink>
          <a:srgbClr val="6C9A42"/>
        </a:hlink>
        <a:folHlink>
          <a:srgbClr val="82ABB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37TGp_bizpeople_light_ani 3">
        <a:dk1>
          <a:srgbClr val="003366"/>
        </a:dk1>
        <a:lt1>
          <a:srgbClr val="FFFFFF"/>
        </a:lt1>
        <a:dk2>
          <a:srgbClr val="000000"/>
        </a:dk2>
        <a:lt2>
          <a:srgbClr val="DDDDDD"/>
        </a:lt2>
        <a:accent1>
          <a:srgbClr val="438ACB"/>
        </a:accent1>
        <a:accent2>
          <a:srgbClr val="32A287"/>
        </a:accent2>
        <a:accent3>
          <a:srgbClr val="FFFFFF"/>
        </a:accent3>
        <a:accent4>
          <a:srgbClr val="002A56"/>
        </a:accent4>
        <a:accent5>
          <a:srgbClr val="B0C4E2"/>
        </a:accent5>
        <a:accent6>
          <a:srgbClr val="2C927A"/>
        </a:accent6>
        <a:hlink>
          <a:srgbClr val="729943"/>
        </a:hlink>
        <a:folHlink>
          <a:srgbClr val="82B4B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Тема5</Template>
  <TotalTime>0</TotalTime>
  <Words>82</Words>
  <Application>Microsoft Office PowerPoint</Application>
  <PresentationFormat>Экран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Тема5</vt:lpstr>
      <vt:lpstr>Тема3</vt:lpstr>
      <vt:lpstr>ГУ «Средняя общеобразовательная  школа №29»</vt:lpstr>
      <vt:lpstr>Февраль, 2015 год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ГУ «Средняя общеобразовательная  школа №29»</dc:title>
  <dc:creator>User</dc:creator>
  <cp:lastModifiedBy>User</cp:lastModifiedBy>
  <cp:revision>2</cp:revision>
  <dcterms:created xsi:type="dcterms:W3CDTF">2015-03-20T01:37:21Z</dcterms:created>
  <dcterms:modified xsi:type="dcterms:W3CDTF">2015-03-20T01:48:32Z</dcterms:modified>
</cp:coreProperties>
</file>