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4660"/>
  </p:normalViewPr>
  <p:slideViewPr>
    <p:cSldViewPr>
      <p:cViewPr varScale="1">
        <p:scale>
          <a:sx n="110" d="100"/>
          <a:sy n="110" d="100"/>
        </p:scale>
        <p:origin x="19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C02D4-1384-4450-9FDD-3A23B27EDA2A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90987-7CA2-44D8-B7DC-7D791F40D97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4357694"/>
            <a:ext cx="7772400" cy="1470025"/>
          </a:xfrm>
        </p:spPr>
        <p:txBody>
          <a:bodyPr>
            <a:noAutofit/>
          </a:bodyPr>
          <a:lstStyle/>
          <a:p>
            <a:r>
              <a:rPr lang="ru-RU" sz="9600" b="1" smtClean="0">
                <a:latin typeface="Monotype Corsiva" pitchFamily="66" charset="0"/>
              </a:rPr>
              <a:t>Лето, лето…</a:t>
            </a:r>
            <a:endParaRPr lang="ru-RU" sz="9600" b="1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9. О мерах предосторожности на воде: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215082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6400" b="1" dirty="0" smtClean="0"/>
              <a:t> </a:t>
            </a:r>
            <a:r>
              <a:rPr lang="ru-RU" sz="6400" b="1" dirty="0"/>
              <a:t>для купания лучше выбирать места, где чистая вода, ровное песчаное дно, небольшая глубина, нет сильного течения и водоворотов, нет проезжающего по воде моторного транспорта</a:t>
            </a:r>
            <a:r>
              <a:rPr lang="ru-RU" sz="64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6400" b="1" dirty="0" smtClean="0"/>
              <a:t> </a:t>
            </a:r>
            <a:r>
              <a:rPr lang="ru-RU" sz="6400" b="1" dirty="0"/>
              <a:t>начинать купаться следует при температуре воздуха + 20-25*, воды + 17-19*С. Входить в воду надо осторожно, на неглубоком месте остановиться и окунуться с головой</a:t>
            </a:r>
            <a:r>
              <a:rPr lang="ru-RU" sz="64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6400" b="1" dirty="0" smtClean="0"/>
              <a:t> </a:t>
            </a:r>
            <a:r>
              <a:rPr lang="ru-RU" sz="6400" b="1" dirty="0"/>
              <a:t>в  воде можно находиться 10-15 минут. Ни в коем случае не доводить себя до озноба, это вредно для здоровья. От переохлаждения в воде появляются опасные для жизни судороги, сводит руки и ноги. В таком случае нужно плыть на спине. Если растеряться и перестать плыть, то можно утонуть. Часто вода попадает в дыхательное горло и  мешает дышать. Чтобы избавиться от нее, нужно немедленно остановиться, поднять голову как можно выше над водой и сильно </a:t>
            </a:r>
            <a:r>
              <a:rPr lang="ru-RU" sz="6400" b="1" dirty="0" smtClean="0"/>
              <a:t>откашляться.</a:t>
            </a:r>
          </a:p>
          <a:p>
            <a:pPr marL="2336800">
              <a:buFont typeface="Wingdings" pitchFamily="2" charset="2"/>
              <a:buChar char="Ø"/>
            </a:pPr>
            <a:r>
              <a:rPr lang="ru-RU" sz="6400" b="1" dirty="0" smtClean="0"/>
              <a:t>не </a:t>
            </a:r>
            <a:r>
              <a:rPr lang="ru-RU" sz="6400" b="1" dirty="0"/>
              <a:t>ходить к водоему одному. </a:t>
            </a:r>
            <a:endParaRPr lang="ru-RU" sz="6400" b="1" dirty="0" smtClean="0"/>
          </a:p>
          <a:p>
            <a:pPr marL="2336800">
              <a:buFont typeface="Wingdings" pitchFamily="2" charset="2"/>
              <a:buChar char="Ø"/>
            </a:pPr>
            <a:r>
              <a:rPr lang="ru-RU" sz="6400" b="1" dirty="0" smtClean="0"/>
              <a:t>Сидя </a:t>
            </a:r>
            <a:r>
              <a:rPr lang="ru-RU" sz="6400" b="1" dirty="0"/>
              <a:t>на берегу закрывать голову от перегрева и солнечных ударов.  - никогда не следует подплывать к водоворотам - это самая большая опасность на воде. </a:t>
            </a:r>
            <a:endParaRPr lang="ru-RU" b="1" dirty="0"/>
          </a:p>
        </p:txBody>
      </p:sp>
      <p:pic>
        <p:nvPicPr>
          <p:cNvPr id="5121" name="Picture 1" descr="C:\Users\Администратор\Desktop\загруженное (4)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7DBE6"/>
              </a:clrFrom>
              <a:clrTo>
                <a:srgbClr val="D7DBE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572008"/>
            <a:ext cx="2762259" cy="207169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0007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400" dirty="0" smtClean="0"/>
              <a:t>опасно подплывать к идущим пароходам, катерам, вблизи которых возникают различные водовороты, волны и течения.</a:t>
            </a:r>
            <a:endParaRPr lang="ru-RU" sz="2400" dirty="0"/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 еще более опасно нырять в местах неизвестной глубины.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Не менее опасно прыгать головой в воду с плотов, пристани и других плавучих сооружений. Под водой могут быть сваи, рельсы, камни и осколки стекла. Нырять можно лишь там, где имеется для этого достаточная глубина, прозрачная вода, ровное дно.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8433" name="Picture 1" descr="C:\Users\Администратор\Desktop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118340"/>
            <a:ext cx="4786346" cy="27396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10. При посещении леса необходимо соблюдать следующие правила: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686800" cy="4197361"/>
          </a:xfrm>
        </p:spPr>
        <p:txBody>
          <a:bodyPr>
            <a:normAutofit fontScale="70000" lnSpcReduction="20000"/>
          </a:bodyPr>
          <a:lstStyle/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не </a:t>
            </a:r>
            <a:r>
              <a:rPr lang="ru-RU" b="1" dirty="0"/>
              <a:t>ходить в лес одному</a:t>
            </a:r>
            <a:r>
              <a:rPr lang="ru-RU" b="1" dirty="0" smtClean="0"/>
              <a:t>;</a:t>
            </a:r>
          </a:p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пользоваться компасом, не ходить в дождливую или пасмурную </a:t>
            </a:r>
            <a:r>
              <a:rPr lang="ru-RU" b="1" dirty="0" smtClean="0"/>
              <a:t>погоду;</a:t>
            </a:r>
          </a:p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надевать </a:t>
            </a:r>
            <a:r>
              <a:rPr lang="ru-RU" b="1" dirty="0"/>
              <a:t>резиновую обувь, брюки или спортивные штаны, заправив их в сапоги, от укусов змей и насекомых</a:t>
            </a:r>
            <a:r>
              <a:rPr lang="ru-RU" b="1" dirty="0" smtClean="0"/>
              <a:t>;</a:t>
            </a:r>
          </a:p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надевать головной убор, закрывать шею и руки, от попадания клещей</a:t>
            </a:r>
            <a:r>
              <a:rPr lang="ru-RU" b="1" dirty="0" smtClean="0"/>
              <a:t>;</a:t>
            </a:r>
          </a:p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пробираться через кусты и заросли осторожно, плавно раздвигая ветки и плавно опуская их</a:t>
            </a:r>
            <a:r>
              <a:rPr lang="ru-RU" b="1" dirty="0" smtClean="0"/>
              <a:t>;</a:t>
            </a:r>
          </a:p>
          <a:p>
            <a:pPr marL="2246313">
              <a:buFont typeface="Wingdings" pitchFamily="2" charset="2"/>
              <a:buChar char="Ø"/>
            </a:pPr>
            <a:r>
              <a:rPr lang="ru-RU" b="1" dirty="0" smtClean="0"/>
              <a:t>не </a:t>
            </a:r>
            <a:r>
              <a:rPr lang="ru-RU" b="1" dirty="0"/>
              <a:t>разжигать костры, во избежание пожара, и не мусорить, пустые бутылки и осколки могут привести к возникновению пожара.</a:t>
            </a:r>
            <a:br>
              <a:rPr lang="ru-RU" b="1" dirty="0"/>
            </a:br>
            <a:endParaRPr lang="ru-RU" b="1" dirty="0"/>
          </a:p>
        </p:txBody>
      </p:sp>
      <p:pic>
        <p:nvPicPr>
          <p:cNvPr id="4097" name="Picture 1" descr="C:\Users\Администратор\Desktop\images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43380"/>
            <a:ext cx="2466975" cy="1847850"/>
          </a:xfrm>
          <a:prstGeom prst="rect">
            <a:avLst/>
          </a:prstGeom>
          <a:noFill/>
        </p:spPr>
      </p:pic>
      <p:pic>
        <p:nvPicPr>
          <p:cNvPr id="4098" name="Picture 2" descr="C:\Users\Администратор\Desktop\images (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488"/>
            <a:ext cx="2486025" cy="18383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latin typeface="Monotype Corsiva" pitchFamily="66" charset="0"/>
              </a:rPr>
              <a:t>Хорошего отдыха!</a:t>
            </a:r>
            <a:endParaRPr lang="ru-RU" sz="8800" b="1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1. </a:t>
            </a:r>
            <a:r>
              <a:rPr lang="ru-RU" b="1" dirty="0" err="1"/>
              <a:t>Cоблюдай</a:t>
            </a:r>
            <a:r>
              <a:rPr lang="ru-RU" b="1" dirty="0"/>
              <a:t> правила поведения, когда ты один дома: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Открывать </a:t>
            </a:r>
            <a:r>
              <a:rPr lang="ru-RU" dirty="0"/>
              <a:t>дверь можно только хорошо знакомому человеку. </a:t>
            </a:r>
          </a:p>
          <a:p>
            <a:r>
              <a:rPr lang="ru-RU" dirty="0" smtClean="0"/>
              <a:t>Не </a:t>
            </a:r>
            <a:r>
              <a:rPr lang="ru-RU" dirty="0"/>
              <a:t>оставляй ключ от квартиры в "надежном месте".</a:t>
            </a:r>
          </a:p>
          <a:p>
            <a:r>
              <a:rPr lang="ru-RU" dirty="0" smtClean="0"/>
              <a:t>Не </a:t>
            </a:r>
            <a:r>
              <a:rPr lang="ru-RU" dirty="0"/>
              <a:t>вешай ключ на шнурке себе на шею. </a:t>
            </a:r>
          </a:p>
          <a:p>
            <a:r>
              <a:rPr lang="ru-RU" dirty="0" smtClean="0"/>
              <a:t>Если </a:t>
            </a:r>
            <a:r>
              <a:rPr lang="ru-RU" dirty="0"/>
              <a:t>ты потерял ключ - немедленно сообщи об этом родителям</a:t>
            </a:r>
            <a:br>
              <a:rPr lang="ru-RU" dirty="0"/>
            </a:br>
            <a:endParaRPr lang="ru-RU" dirty="0"/>
          </a:p>
        </p:txBody>
      </p:sp>
      <p:sp>
        <p:nvSpPr>
          <p:cNvPr id="13324" name="AutoShape 12" descr="data:image/jpeg;base64,/9j/4AAQSkZJRgABAQAAAQABAAD/2wCEAAkGBxMSEhQUExQWFhUWGBgXGBgYGBQUGxcdFRoXGh0cFxQYHCggGBolHBoYITEhJSkrLi4uFx8zODMsNygtLisBCgoKDg0OGxAQGywkICQ1LCwsNCwsLCwsLCwsNCwsLCwsLCwsLCwsLCwsLCwsLCwsLCwsLCwsLCwsLCwsLCwsLP/AABEIAMIBAwMBIgACEQEDEQH/xAAcAAEAAgMBAQEAAAAAAAAAAAAABQYDBAcCAQj/xABCEAABAwEEBwYDBgUDAwUAAAABAAIRAwQSITEFBkFRYXGBEyKRobHBMtHwByNCUmJyFIKy4fEzosIlg5IVFiRTY//EABoBAQADAQEBAAAAAAAAAAAAAAACAwQBBQb/xAAzEQACAQMCBAMHAQkAAAAAAAAAAQIDESESMQQiMkFRcfATM2GBscHRIwVCQ1JykaHh8f/aAAwDAQACEQMRAD8A7iiIgCIiAIiIAiIgCItPS2k6VmpmpVdDRhvLicg0bSUG5uEqvac1pp0e7Tio/n3RzKp+nNcX1sB3G/kBkn9xHTgFVrTpLGDiTs/tu5rPKt2iaYUO8iw6b19tBaYeKbNpaI8HHGeULl+ltYX1nkySBmXEkni4+2K2dYazj8e3IYeQ3D6lVt1E4DIYk/XNIK+WSny4iYdIW97iJJJPpu4LxfLQCOIjYPmvDmS6Y3f4Xyq4hp3nZHgrjPfuZH25xEbCcYkQByhejanB4gn6wWnZsI54rNObjsn6CWF2S+j9YazHEXspAJ3esclc9U9fq9F0NfhMmm/vtd+05g/WK5nQdv25HcVI06ZvYjHrgeB3KEorsWRk9nk/UGrOt1G2AAdyptYTn+07eWasS/NOhbRUDRea4AYh0GW+7m+YXT9WdeuzuUrSZafhqzMfuO0cc9+RjkaubSOzo4vE6Oi+McCAQZBxBGIM7ivquM4REQBERAEREAREQBERAEREAREQBERAEREBhtlpZSY6o8hrGAucTsAXDNO61vt1Z1QyKTDdos3TtO9x8pVq+2PT4DWWNjjecQ+pGQbsB9egXKf4m7DYjAuGcjKOW/qqKrvhGqjFLmZK2e1uc5wbk34jvO4cF7soawPquE7o8mji47dyhKd67dGF4+mZPWfAKZ0cL5DB8LMSTtJ2+8bhCpkrGhO5F22m57i947xwj8oOIaPX/Ki67YBnHf8AW1Wm0US7IHhvM+5zUXX0e5zrsYD4vYfNShNdzk6fgQVGh3ZObvdR1tYZjirZWsw8Mh7nl/ZRtLR992Wf0PrdCtjNblE6L2RCUmYTx5qRs1iLwRnmfNb1Wx4xERMDdA/yrdqrob7mo6Mcupk+4UZ1bK6JU6GclDtGj7t3crBZ7D2T6d7L4TtygLLpGyZYbT8lNWrRpuwdjQ4eGPqqZVbpGmNBRbI201KTSZc6Rtk+oKkNFVW1W3XEuadv4mnYZO3LHhivmk9D32SBiW5Z8fZV/RVd9nrBrspiD9Yj+yiuaONzrw7PY7PqDp007tjr5ieyfscDiG8o+HhhsV9XHntv02vaTepmQRnE+xx8V1jRtp7SlTqfnY13iAVpoT1Kxh4inpd0bKIivM4REQBERAEREAREQBERAEREAREQBfHOgSvq0dOVLtmruEyKVQ4Z4NOSA/Ols0i62WutWdJ7RziP0sGQ8AB0WtbHNaSdp7o4Bu3yceoWLRtQUy47MPL5rVpOLnTuED1PnCy2vK5v2ikbLHeeAG4fNWPRdnu02b3kuJ4Ae4jx4qBsVmvOaJzcG8p+I9Gz5Kx0LSJJybsA2DMgenQKqo+xbTRIMp4wBj88hPny5rxaLM1gjPeYzO0rxZLSdmBM5bAc+XyAWeu26Be5n2H1xVJdYhLRZgQZECATG7IDm44eO5SGgtGDvucBIbPV05cgI6ryWF7mg/D8Z2cB4CfBTWjhFOqTtE+uC7fsGiqULJerHDCY9R7q76Esd2hEYkz4QonRlkGJ3x5keytdMXKQPCfJE7s5PBQjY7znNjJ5PorPpSyd2RsaWnq0j5LFoqxS4E5lxcfH+yl7Sy8HDoorJKT5jQZZhdA4Kma26MjvDMYhdCuiFBaxUgWdfVdi9LuR3wa2qlq7Rrmnl0cJ9PRdG1EtRNA0nfFRcW9DiD6rlGq5uvqfyjwaV0DUm0k2gHZUpkH9zD8ldRlaZRxEbxZfERFvPNCIiAIiIAiIgCIiAIiIAiIgCIiAKN1ldFktB/8Ayqf0lSS0tNCbPWn/AOt+f7SuPY6tz8x26ndLmjbh4po+z4T9S4pper95I2yfT5qQ0czuDx91lbtA9BK8z1Qbdc79DSOrgB/yPgsgfDeQ+vOF5awzU41D5F0ey2nUBHNrf6j8lS2aIIkdCna70O1blp70bJK0rNXDduyPJblptrIaBjAnBUllsimwCpG4KTcIpPjcfUqFbXl14boP+1TFDFpnj6BLho8aOOFMfpx/lCntIGKUcIUDohsk/pDvP/Kn9IbBvM9AurYrkuY+aLogCdwWa7gtenVIb80dagMwYXexyzbPb2qH00JZ1CkW2xjjDXArWt1OR5rjJJWZXLMwUyd5k+MgfXBWvUd/3lHg5w8WlVW20CajTsjzbeHurlqLTiozm4/7SFOl1ohW92zoSIi9M8gIiIAiIgCIiAIiIAiIgCIiAIiIAtPTNFz7PWYz4nU6jW83NIHmtxEB+T9J04PQ+qm9Bd9gG8YdG/3WprPZnCtWafw1Krf/ABcQsOhrcabQfy+8/XRZJK8T0IO07k82kYB69QFmrUSWt2ZAkdcPRardIX5IEA7OOX103KWo4sE54LLK6NkcnuhYxA3YLzaKIGxbzX3Wg8FE1rY5zou5mFAtSPdgpzhvI8sf7KxWOnhH1kouwi6QHCCcv8qUsb4OOa6iuZ80LSN5/H+49lL1sXchC82OkADCxVn4qcY2RW3dmZxC+CmDmo51qOzzXn+KeNx8R6hcbOqJIV7M1wy6jBasxLSZIGe8LLZ7XeHFeLa2RIzgjxXBlbkPY29pBGwGOpICvWpVmAc8/laGjqSfZUazuc0hrRg0Z7z9epV4+z0G5VJzJaf6lbw650Z+Jb0MtyIi9E80IiIAiIgCIiAIiIAiIgCIiAIiIAoTWnWajYKYfVvOLiQ1jILnRnmQABhiTtCm1y/7YrOXPokbGO9RPsq6k9Mbl/D01UqKLKHrRpKla69WtTY+mKhvXX3ZBugO+EkYkE9VBUaMN5/NbhyjbsSjiG7wcVm1Hozo6XY2LHTiArJZ2gASoSzDvBT7GBwCzzeS2ODBWfUrVBTotBxiTg1vE/mPAKtO0w8VwwVgSXQwBrGghsyS4uAaOZlW2lQc10tMKGr6oMqPvENzJgi8BexMYiRwMq2jKC6iniI1X0MstFgq2P8AiL0sEh8wDTLcbzSALwGBymF8qu/0ycyBK9WGn2NHsrxc2S4ggAEneB0EcFqVqt53JRm435TtOM7WkWizVRcWnWEtcsVmqYBZmqN7ktOkqGvFrdZG4vcDdDnXP1kgNB6EknoF91SqPtNR9Ftc3w1z2vDu1Y4sLQWlplpHewLYyU1pTQNO0GakmBGwiM4LXAghNE6FFnLjTwJbdnu4DAkAACASB4BaFOmo2sZnTqud9WDLYXOktqAB7TBIydG0bRyPmpB7cAvFKgGrPUGAWY1SIwwC7fj7q/an2Hs6Acc3w7kNn1xVGNlLnGMJjw2r3adIvokXXVQGxiHOgRwnJTp1FTd2iqdF1VZM6mij9A6Q7ei15zydzHzz6qQXoppq6PKlFxdmERF04EREAREQBERAEREAREQBERAFTvtMsl6ztqRixxHRw+YCuK0tNWQVaFVh/E0xzGI84UKkdUGi2jPRUUj86V2Q0HasVlf3oOZW1pBwDQNxK0bIy/UbjGP18lhjse7VWCZ0bZy98A5YqZozTe0Egh0weI2FaGg6RFoeAcoCkbJQD6tYOP8ApnAfygzzxKqluRja2SXpgFerq17O6667siR8lvCEiyMlY064wUJaqkOAG9T1sIa0uOQBJ6KtaOoOqPFQ4NMx1XWdgWGx/Ct2zOle7FRbCXbr+BwXErEW7mw1i9LIwLFXqBoJOCsuVo0dI21tNsnEkwBvJXinXe4AkC7zP0VG3DarpyAN5uc7pPjkpOoC2kAPrFV3LnFJW7m1ZnC9BnELFpBndeInD3Xqz03yLxnARgAR4bFJ6Jsnb1rp+FuLumzqmlydvEruoc3gWLVezGnZ2A5u73jl5QpZfAF9XqRjpSR405apOXiERFIiEREAREQBERAEREAREQBERAEREB+d9c9Hus9rrU3CBeJbhgWuxaR0w5gqCszYdPVfo3WPVqz25l2s3EfC9uDmTuO7gZC5frn9n9Ow2V9dtZ7zea0Ata0d47SMz4LLKk1tserT4uM0lLcj9TLO53fON4kz1W3YBNsr7r8eDQFuanU4ot5Lzq7ZxUqVKv5nuPmY8oWN9zQpb3M9vhtRvIj0W5QWnTui012vxyLdubAPUFbTW3C4bBiOq4sMk9iN1oBNMMH4nNB5LU0zYq12n2Li0NGQ2niNoUoageccQtuiySJ6LqeTl9KNPQjqhYO0wfiDAwzzha1kZXbXcKjy5hbgYDQCDkAMlaG0BgYWKpS8FJxIKrlnpr8JUbpm0tNGqJE3Hf0lZrbablN7vytJ54fNamiaYay+/E4zxK42SjG3MNGtuU5G5bEOLByXix0CaTeQUhY6fcx2KKVxORHUHua4cGkeivOqlj7OjeI7zzePLZ8+qruhtF9tWxPdaJd4jAc1ewIWrhqbvqZi4ysmtC+Z9REW088IiIAiIgCIiAIiIAiIgCIiAIiIAiIgCo/2xD/pzjuqU/Uj3V4VK+2Af9Mq8H0v62qMtmTp9aKZq1XizOM5NJ8pW1qa77pvIKN1ebFkqGcLjvIFb2pdIinj9TGxeYew9meq5/8AmVIGxvotvS9QtAO8eiw2CoDaKx/WQP5Yb7LLrGcGDifRRJ3ykRtlqqSp2tozKrVa0BuMwNpWhV1lpNOTncRipRTexNwW8mdEZpFsZjx3r021NdkQVzX/AN52cTN7ldd8o81n0RrdRrvutvMcN8CfAqbjO12ivTSbspK5aNZK8UiN7mNHV7Qt+kPuwIwVX1jt4u0J21mT0P8AdXGxOBYFW0deEfdGH7ocl7pvgEcV5pNwMbyvVmZ3TzRFT3bJTUupNWp+0eqt6rOplADtnbZa3wk+6sy9Dh1+mjzeJd6jsERFcUBERAEREAREQBERAEREAREQBERAEREAVR+1ele0XaP09m7wqMVuVM+1+vd0VX/UaTfGqyfJcexKHUjnOiah/gqo23HKwanPBpNPAeir9g7llM/ipnzCltTjdpNB3Ly7nsNYZk0Uw9tU3dpU/qK29aKJ7MEDEEechalgdForbi+R1APupjTdMupYZiDzjGFFdyTfMjmWstkqMqNpvgAtDg0HiR3uMhR1OxTsV+tVez2mkL5a2oyZvGC7ISwnA5ZDL1iqWj6cgXsJV2q2EXweOdZKdpLReBwVaoU3sqFzfiYR7+S6Fp+j2LXEG8PQrNozRvZ6M+8c11Sq+/AiQXQAMpJDQCd2Sup1Go5MnFU4znHRhkKNJfxFWytOTnTB4Y+y6zZ6X3YA2Bch0do8m3U2syogE9dnguz2YQ0KiqldJEm5Zv4/j73PVibDSF6o/iWOxvxfzw8AvrD3jxVa2IvctGqo+5PF7vYeymVD6rf6P8zvZTC9Kl0I8ur1sIiKwrCIiAIiIAiIgCIiAIiIAiIgCIiAIiIAo3WTRDbZZa1nflUYWg/ldm13MOAPRSFSoGglxAAzJIAHUquW7X/RlEkPtlGRMhru0iN9yYQ6r9jh9O3PFA03YPbLHDcWSCPEK36Grjs2x+VvooD7Rq1lNs7eyVadSnX7zw0/DUEXiW5w4FpnffWXQlr7sbNi82tT07HsU561ksdijtCd5VhzbG9V+xjEFTtI4KqJ2oUbSWiHMquui80mQ07JzjrK9WSx0p7zCOBCtlvs8kO2hKLQQu5NC4h6SvusVnIN6Ry29Fo2uyNYxz2MuNaCS92eGOAVyNMDYFWNOuNaqKIPdbBfxOYb0z8F0Rqt7ETqJo4kurPEOeS4zxOR6Quj08lE6MsoY1SRdgjd3dmeb7IxMwceK8WitDh1X0mBKr2sek+zYSD3jg3mdvRV/AlGOpnWtCWc06LAcyLx4F2MdJjot5cY1f8AtcrU3RbGirTMd9gDXs3m6MHjhgeeS65ovSdK00xVova9jsiPQjMEbjivWg1ayPKr0alOV5o20RFMoCIiAIiIAiIgCIiAIiitZNYaFhomrXdAya0CXPMTdY3afIbYQ6k3hEqoXTGtdjspArV2NccmiXu5ljASBxIhfnzWfXC0W6oXVK1SmCTdpNe5rGtnK6CA4xmTiVXmm7DXOAJyIAHLMxKrc/A2w4P+Z/2+npH6A0h9rWj6c3O1qmY7rLoPGahbgo+p9tFl/DZ7QTGR7JuOz8Zwyx4rij2OObhuMgR4LDiyCMm4QdoHEHqo62y98JTj2dvj/o7PX+2TIsskjbeqxO4CGYKOrfbbVukNsrA+8BjULg0H8zYBJ4gjyXLaLWlsyQDsl2BnjkvlRgH4onC8T4DFcU2TfC09Kaj/AJJfXTW+tpC0udWBYwMaGUg8uY0CS50YSSeG7cqtXBwdhBEzt34NWy+iXsYHO+Hukxjjlj5dVgc9oDgcXAYfpEREHb81NMzzhZW2Xb62+xqUbU68ATh4q26M0sKbZccsfCBjuzVKbE8FuUHYzAA2kQYGRkHYk4KSyU0arizpth1vpsmQe7E5bd8nBTln15s+AIeMJm6D5AyegXLbLgRtM3TgN2EDdh5rNQdN2T+ZpnbdkeoyWZ0Yo9WKU9169M6zT1wsjx/qRsxa4eYEL7S0pTLu5Ua4HHAzHyzC5MGAN/7kjfg7ZtiFnpPLXF14g3i4EbAB6YKLpLszqpW/6dWt+lgym505DLedg6nBROivzPOJ7zjvJzVEfph9VwBfg0yAPxEbTyxwXqva3vLZJg5CfKNhkQoOk+5KnFSWDpNXWSzNw7QEjY3veYwUPa9dwDFOmNwLjz/CPmqG52B3tddPLCDA4EH/ACvt4AmTtwGUiBPM5jopeyRZGlCO5ZLTrbXdtDc8hx4kqK0hpF1WLzpjDxxlRjqzMRBJxOOG84TjhMdV5pEXTG85YZTt3wp+zSzYRmlK0bHpz96k9FazWmyuu2es6lfHeAgh2EfC4EXhh3s1FlpOKjalWHX5BAJDY2HcQrIq5VxFTSrNYf0Os6v/AGwV2UblWkK72uI7Q1OzLm7JAYZcMp24KSZ9tBvAmyNuTGFaXdO5HRckaYkcLxyS6IaIyIO9d1spXCUmsrPzO2Wb7Y7OXQ+z1W8Qab8NpIJHlKsuiNf9H2k3WVw12QFQOpSdwLwATwBX5tqPIvYkkgxA3bAszQYa2Z57eJXfaSRGXA0pNqN16x+T9Zovz9qn9odqsbmse416AgFr8XNH6KhxEbGnDZhMruGg9N0LZT7ShUD27Rk5pzhzTi081bGakedX4adLfbxJFERSM4REQBcF+3eu7/1Ci2866KDSGyYBc+pJAyBMCeQ3Ii5LYtodaOdW74PD2Xmxm8xpdiZdniviKn909T+Nb4fdGHtDIxOzaf1rJXzf+1vsiKRUneLv6wz7aB95/L7hbVNomIyA90RQlsaaS/UfmfLYPu3qtV819RTpbGX9pda8jGFnomHCMMkRWnnR3JY/BzqAdO6tuzOJqNBxEz/sHzPiiKl7P5nrw6o+cfuZbIcP+4//AJBbdJounDY/+pfEVUtz0eHXIvL8EXZB96/949FIPyP7x6t+Z8URSluU8L7t/Mj9IPINKCcbs454jNbdmGJ5+rgviLr6UQpv9eXy+hsVmAkAgEXXbP2rXaM+ZRFBbF9VL2nrwR9aNn1kFHVh32jZ2hw8ERSiZ+K6V5may4tM4yDM4ziVnHxHp7oiS3YpdMfXiYS43R+//ktt/wBeIREkTpdL8l9xS+E/uXQvsdqEW4AEgOpPkTgYIiRthEUV1I7X9w/6TuKIi1nzY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25" name="Picture 13" descr="C:\Users\Администратор\Desktop\загруженное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5010150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 </a:t>
            </a:r>
            <a:r>
              <a:rPr lang="ru-RU" b="1" dirty="0" smtClean="0"/>
              <a:t>Запрещается находиться на улице без сопровождения взрослых после 21.00 часов.</a:t>
            </a:r>
            <a:endParaRPr lang="ru-RU" dirty="0"/>
          </a:p>
        </p:txBody>
      </p:sp>
      <p:pic>
        <p:nvPicPr>
          <p:cNvPr id="12289" name="Picture 1" descr="C:\Users\Администратор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000240"/>
            <a:ext cx="3713325" cy="2857520"/>
          </a:xfrm>
          <a:prstGeom prst="rect">
            <a:avLst/>
          </a:prstGeom>
          <a:noFill/>
        </p:spPr>
      </p:pic>
      <p:pic>
        <p:nvPicPr>
          <p:cNvPr id="12290" name="Picture 2" descr="C:\Users\Администратор\Desktop\загруженное (1)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976" y="1631694"/>
            <a:ext cx="3429024" cy="5226306"/>
          </a:xfrm>
          <a:prstGeom prst="rect">
            <a:avLst/>
          </a:prstGeom>
          <a:noFill/>
        </p:spPr>
      </p:pic>
      <p:pic>
        <p:nvPicPr>
          <p:cNvPr id="12291" name="Picture 3" descr="C:\Users\Администратор\Desktop\загруженное (2)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357354" y="3752839"/>
            <a:ext cx="6036742" cy="310516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C:\Users\Администратор\Desktop\images (1)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ADAE2"/>
              </a:clrFrom>
              <a:clrTo>
                <a:srgbClr val="DADAE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41314" y="1857364"/>
            <a:ext cx="3302686" cy="33766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3. Во время прогулки в период летних каникул возможны следующие опасные факторы: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падение с транспортных средств </a:t>
            </a:r>
            <a:r>
              <a:rPr lang="ru-RU" dirty="0" smtClean="0"/>
              <a:t>и</a:t>
            </a:r>
          </a:p>
          <a:p>
            <a:pPr>
              <a:buNone/>
            </a:pPr>
            <a:r>
              <a:rPr lang="ru-RU" dirty="0" smtClean="0"/>
              <a:t>попадание </a:t>
            </a:r>
            <a:r>
              <a:rPr lang="ru-RU" dirty="0"/>
              <a:t>под </a:t>
            </a:r>
            <a:r>
              <a:rPr lang="ru-RU" dirty="0" smtClean="0"/>
              <a:t>машины;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переломы</a:t>
            </a:r>
            <a:r>
              <a:rPr lang="ru-RU" dirty="0"/>
              <a:t>, ушибы, вывихи и т.д</a:t>
            </a:r>
            <a:r>
              <a:rPr lang="ru-RU" dirty="0" smtClean="0"/>
              <a:t>.;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завалы песком;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ожоги</a:t>
            </a:r>
            <a:r>
              <a:rPr lang="ru-RU" dirty="0"/>
              <a:t>, полученные при </a:t>
            </a:r>
            <a:r>
              <a:rPr lang="ru-RU" dirty="0" smtClean="0"/>
              <a:t>пожарах;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утопление</a:t>
            </a:r>
            <a:r>
              <a:rPr lang="ru-RU" dirty="0"/>
              <a:t>, попадание на воде под </a:t>
            </a:r>
            <a:r>
              <a:rPr lang="ru-RU" dirty="0" smtClean="0"/>
              <a:t>скутера,</a:t>
            </a:r>
          </a:p>
          <a:p>
            <a:pPr>
              <a:buNone/>
            </a:pPr>
            <a:r>
              <a:rPr lang="ru-RU" dirty="0" smtClean="0"/>
              <a:t>моторные </a:t>
            </a:r>
            <a:r>
              <a:rPr lang="ru-RU" dirty="0"/>
              <a:t>лодки, катера и пр.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4. Во время прогулки по городу и другим населенным пунктам соблюдайте следующие требования безопасности: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5"/>
            <a:ext cx="8229600" cy="500063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1600" b="1" dirty="0" smtClean="0"/>
              <a:t>планируйте </a:t>
            </a:r>
            <a:r>
              <a:rPr lang="ru-RU" sz="1600" b="1" dirty="0"/>
              <a:t>безопасный маршрут до места назначения и используйте его. Выбирайте хорошо освещенные улицы и избегайте прохождения мимо пустынных участков земли, аллей и строительных площадок. Идите длинным путем, если он безопасный</a:t>
            </a:r>
            <a:r>
              <a:rPr lang="ru-RU" sz="1600" b="1" dirty="0" smtClean="0"/>
              <a:t>;</a:t>
            </a:r>
          </a:p>
          <a:p>
            <a:pPr>
              <a:buFontTx/>
              <a:buChar char="-"/>
            </a:pPr>
            <a:r>
              <a:rPr lang="ru-RU" sz="1600" b="1" dirty="0" smtClean="0"/>
              <a:t> </a:t>
            </a:r>
            <a:r>
              <a:rPr lang="ru-RU" sz="1600" b="1" dirty="0"/>
              <a:t>знайте свой район: узнайте какие магазины, кафе, рестораны и другие учреждения открыты до позднего времени и где находится милиция, опорный пункт правопорядка, комната приема участкового инспектора, пост охраны и т.д</a:t>
            </a:r>
            <a:r>
              <a:rPr lang="ru-RU" sz="1600" b="1" dirty="0" smtClean="0"/>
              <a:t>.;</a:t>
            </a:r>
          </a:p>
          <a:p>
            <a:pPr>
              <a:buFontTx/>
              <a:buChar char="-"/>
            </a:pPr>
            <a:r>
              <a:rPr lang="ru-RU" sz="1600" b="1" dirty="0" smtClean="0"/>
              <a:t> </a:t>
            </a:r>
            <a:r>
              <a:rPr lang="ru-RU" sz="1600" b="1" dirty="0"/>
              <a:t>не щеголяйте дорогими украшениями или одеждой, сотовыми телефонами, крепче держите сумки</a:t>
            </a:r>
            <a:r>
              <a:rPr lang="ru-RU" sz="1600" b="1" dirty="0" smtClean="0"/>
              <a:t>;</a:t>
            </a:r>
          </a:p>
          <a:p>
            <a:pPr>
              <a:buFontTx/>
              <a:buChar char="-"/>
            </a:pPr>
            <a:r>
              <a:rPr lang="ru-RU" sz="1600" b="1" dirty="0" smtClean="0"/>
              <a:t> </a:t>
            </a:r>
            <a:r>
              <a:rPr lang="ru-RU" sz="1600" b="1" dirty="0"/>
              <a:t>идите навстречу движению транспорта, если нет пешеходного тротуара, так вы сможете видеть приближающиеся машины; - если вы подозреваете, что кто-то преследует вас, перейдите улицу и направьтесь в ближайший хорошо освещенный район. Быстро дойдите или добегите до какого-нибудь дома или магазина, чтобы вызвать милицию. Если вы напуганы, кричите о помощи</a:t>
            </a:r>
            <a:r>
              <a:rPr lang="ru-RU" sz="1600" b="1" dirty="0" smtClean="0"/>
              <a:t>;</a:t>
            </a:r>
          </a:p>
          <a:p>
            <a:pPr>
              <a:buFontTx/>
              <a:buChar char="-"/>
            </a:pPr>
            <a:r>
              <a:rPr lang="ru-RU" sz="1600" b="1" dirty="0" smtClean="0"/>
              <a:t> </a:t>
            </a:r>
            <a:r>
              <a:rPr lang="ru-RU" sz="1600" b="1" dirty="0"/>
              <a:t>никогда не путешествуйте, пользуясь попутными автомобилями, отходите дальше от остановившегося около вас транспорта</a:t>
            </a:r>
            <a:r>
              <a:rPr lang="ru-RU" sz="1600" b="1" dirty="0" smtClean="0"/>
              <a:t>;</a:t>
            </a:r>
          </a:p>
          <a:p>
            <a:pPr>
              <a:buFontTx/>
              <a:buChar char="-"/>
            </a:pPr>
            <a:r>
              <a:rPr lang="ru-RU" sz="1600" b="1" dirty="0"/>
              <a:t> не забывайте сообщать родителям с кем и куда Вы пошли, когда вернетесь, если задерживаетесь, то позвоните и предупредите</a:t>
            </a:r>
            <a:r>
              <a:rPr lang="ru-RU" sz="1600" b="1" dirty="0" smtClean="0"/>
              <a:t>.</a:t>
            </a:r>
          </a:p>
          <a:p>
            <a:pPr>
              <a:buFontTx/>
              <a:buChar char="-"/>
            </a:pPr>
            <a:r>
              <a:rPr lang="ru-RU" sz="1600" b="1" dirty="0" smtClean="0"/>
              <a:t> </a:t>
            </a:r>
            <a:r>
              <a:rPr lang="ru-RU" sz="1600" b="1" dirty="0"/>
              <a:t>всегда соблюдайте правила поведения на дорогах, изученные Вами в школе.</a:t>
            </a:r>
          </a:p>
          <a:p>
            <a:pPr>
              <a:buNone/>
            </a:pPr>
            <a:endParaRPr lang="ru-RU" sz="1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Администратор\Desktop\images (3)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3929042"/>
            <a:ext cx="4137734" cy="2928958"/>
          </a:xfrm>
          <a:prstGeom prst="rect">
            <a:avLst/>
          </a:prstGeom>
          <a:noFill/>
        </p:spPr>
      </p:pic>
      <p:pic>
        <p:nvPicPr>
          <p:cNvPr id="9217" name="Picture 1" descr="C:\Users\Администратор\Desktop\images (2)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00042"/>
            <a:ext cx="1928826" cy="1928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5. При пользовании велосипедом: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33203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При </a:t>
            </a:r>
            <a:r>
              <a:rPr lang="ru-RU" dirty="0"/>
              <a:t>езде на велосипеде по дорогам и улице с автомобильным движением необходимо соблюдать следующие правила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пользуйтесь велосипедом, подходящем вашему росту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не перевозите предметы, мешающие управлять </a:t>
            </a:r>
            <a:r>
              <a:rPr lang="ru-RU" dirty="0" smtClean="0"/>
              <a:t>велосипедом;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нельзя </a:t>
            </a:r>
            <a:r>
              <a:rPr lang="ru-RU" dirty="0"/>
              <a:t>ездить на велосипеде вдвоем, без звонка и с неисправным </a:t>
            </a:r>
            <a:r>
              <a:rPr lang="ru-RU" dirty="0" smtClean="0"/>
              <a:t>тормозом;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не </a:t>
            </a:r>
            <a:r>
              <a:rPr lang="ru-RU" dirty="0"/>
              <a:t>отпускайте руль из </a:t>
            </a:r>
            <a:r>
              <a:rPr lang="ru-RU" dirty="0" smtClean="0"/>
              <a:t>рук;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не делайте на дороге левый поворот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нельзя ехать с близко идущим транспортом, цепляться за проходящий транспорт;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6. При пользовании железнодорожным транспортом будьте бдительны и соблюдайте правила личной безопасности: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3" name="Picture 1" descr="C:\Users\Администратор\Desktop\images (4)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785926"/>
            <a:ext cx="5119715" cy="466220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7. При пользовании автобусом, трамваем и метро: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пользоваться </a:t>
            </a:r>
            <a:r>
              <a:rPr lang="ru-RU" b="1" dirty="0"/>
              <a:t>хорошо освещенными и часто используемыми остановками</a:t>
            </a:r>
            <a:r>
              <a:rPr lang="ru-RU" b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старайтесь </a:t>
            </a:r>
            <a:r>
              <a:rPr lang="ru-RU" b="1" dirty="0"/>
              <a:t>сидеть рядом с кабиной водителя в автобусе, троллейбусе или трамвае</a:t>
            </a:r>
            <a:r>
              <a:rPr lang="ru-RU" b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не засыпайте, будьте бдительны</a:t>
            </a:r>
            <a:r>
              <a:rPr lang="ru-RU" b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в метро и на остановках электропоезда стойте за разметкой от края </a:t>
            </a:r>
            <a:r>
              <a:rPr lang="ru-RU" b="1" dirty="0" smtClean="0"/>
              <a:t>платформы;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во </a:t>
            </a:r>
            <a:r>
              <a:rPr lang="ru-RU" b="1" dirty="0"/>
              <a:t>время ожидания стойте с другими людьми или рядом с информационной </a:t>
            </a:r>
            <a:r>
              <a:rPr lang="ru-RU" b="1" dirty="0" smtClean="0"/>
              <a:t>будкой;</a:t>
            </a:r>
          </a:p>
          <a:p>
            <a:pPr marL="2336800">
              <a:buFont typeface="Wingdings" pitchFamily="2" charset="2"/>
              <a:buChar char="Ø"/>
            </a:pPr>
            <a:r>
              <a:rPr lang="ru-RU" b="1" dirty="0" smtClean="0"/>
              <a:t>будьте </a:t>
            </a:r>
            <a:r>
              <a:rPr lang="ru-RU" b="1" dirty="0"/>
              <a:t>бдительны насчет тех, кто выходит из троллейбуса, автобуса, трамвая, метро вместе с Вами или подсаживает Вас в транспорт, следите за своими карманами, сумку держите перед собой. Если чувствуете себя неудобно, то идите прямо к людному месту.</a:t>
            </a:r>
          </a:p>
          <a:p>
            <a:endParaRPr lang="ru-RU" b="1" dirty="0"/>
          </a:p>
        </p:txBody>
      </p:sp>
      <p:pic>
        <p:nvPicPr>
          <p:cNvPr id="7169" name="Picture 1" descr="C:\Users\Администратор\Desktop\загруженное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786322"/>
            <a:ext cx="2551357" cy="17859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8. Правила поведения в местах массового отдыха.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если вы оказались в толпе, ни в коем случае не давайте сбить себя с ног, не позволяйте себе споткнуться - подняться вы уже не </a:t>
            </a:r>
            <a:r>
              <a:rPr lang="ru-RU" b="1" dirty="0" smtClean="0"/>
              <a:t>сможете.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старайтесь </a:t>
            </a:r>
            <a:r>
              <a:rPr lang="ru-RU" b="1" dirty="0"/>
              <a:t>держаться в середине людского потока, не ищите защиты у стен и ограждений - вас могут сильно прижать и покалечить</a:t>
            </a:r>
            <a:r>
              <a:rPr lang="ru-RU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не предпринимайте активных действий, держите руки согнутыми в локтях, оберегая грудную клетку от сдавливания, пусть толпа сама несет Вас</a:t>
            </a:r>
            <a:r>
              <a:rPr lang="ru-RU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/>
              <a:t>если вы упали , сгруппируйтесь, защищая голову </a:t>
            </a:r>
            <a:r>
              <a:rPr lang="ru-RU" b="1" dirty="0" smtClean="0"/>
              <a:t>руками.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из </a:t>
            </a:r>
            <a:r>
              <a:rPr lang="ru-RU" b="1" dirty="0"/>
              <a:t>здания, постарайтесь двигаться домой по обходному пути, чтобы избежать повторной давки при входе в метро или посадке в другой транспорт.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748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Monotype Corsiva</vt:lpstr>
      <vt:lpstr>Wingdings</vt:lpstr>
      <vt:lpstr>Тема Office</vt:lpstr>
      <vt:lpstr>Лето, лето…</vt:lpstr>
      <vt:lpstr>1. Cоблюдай правила поведения, когда ты один дома: </vt:lpstr>
      <vt:lpstr>2. Запрещается находиться на улице без сопровождения взрослых после 21.00 часов.</vt:lpstr>
      <vt:lpstr>3. Во время прогулки в период летних каникул возможны следующие опасные факторы: </vt:lpstr>
      <vt:lpstr>4. Во время прогулки по городу и другим населенным пунктам соблюдайте следующие требования безопасности: </vt:lpstr>
      <vt:lpstr>5. При пользовании велосипедом: </vt:lpstr>
      <vt:lpstr>6. При пользовании железнодорожным транспортом будьте бдительны и соблюдайте правила личной безопасности: </vt:lpstr>
      <vt:lpstr>7. При пользовании автобусом, трамваем и метро: </vt:lpstr>
      <vt:lpstr>8. Правила поведения в местах массового отдыха. </vt:lpstr>
      <vt:lpstr>9. О мерах предосторожности на воде: </vt:lpstr>
      <vt:lpstr>Презентация PowerPoint</vt:lpstr>
      <vt:lpstr>10. При посещении леса необходимо соблюдать следующие правила: </vt:lpstr>
      <vt:lpstr>Хорошего отдыха!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X86</dc:creator>
  <cp:lastModifiedBy>Root</cp:lastModifiedBy>
  <cp:revision>7</cp:revision>
  <dcterms:created xsi:type="dcterms:W3CDTF">2013-05-29T16:25:17Z</dcterms:created>
  <dcterms:modified xsi:type="dcterms:W3CDTF">2016-05-19T07:00:45Z</dcterms:modified>
</cp:coreProperties>
</file>