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23" d="100"/>
          <a:sy n="123" d="100"/>
        </p:scale>
        <p:origin x="-1284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11.02.2016</a:t>
            </a:fld>
            <a:endParaRPr lang="ru-RU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11.02.2016</a:t>
            </a:fld>
            <a:endParaRPr lang="ru-RU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11.02.2016</a:t>
            </a:fld>
            <a:endParaRPr lang="ru-RU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11.02.2016</a:t>
            </a:fld>
            <a:endParaRPr lang="ru-RU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11.02.2016</a:t>
            </a:fld>
            <a:endParaRPr lang="ru-RU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11.02.2016</a:t>
            </a:fld>
            <a:endParaRPr lang="ru-RU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11.02.2016</a:t>
            </a:fld>
            <a:endParaRPr lang="ru-RU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11.02.2016</a:t>
            </a:fld>
            <a:endParaRPr lang="ru-RU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11.02.2016</a:t>
            </a:fld>
            <a:endParaRPr lang="ru-RU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11.02.2016</a:t>
            </a:fld>
            <a:endParaRPr lang="ru-RU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11.02.2016</a:t>
            </a:fld>
            <a:endParaRPr lang="ru-RU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5167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  <a:endParaRPr lang="en-US" smtClean="0"/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1"/>
            <a:ext cx="8229600" cy="452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5B106E36-FD25-4E2D-B0AA-010F637433A0}" type="datetimeFigureOut">
              <a:rPr lang="ru-RU" smtClean="0"/>
              <a:pPr/>
              <a:t>11.02.2016</a:t>
            </a:fld>
            <a:endParaRPr lang="ru-RU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1052736"/>
            <a:ext cx="7772400" cy="1470025"/>
          </a:xfrm>
        </p:spPr>
        <p:txBody>
          <a:bodyPr/>
          <a:lstStyle/>
          <a:p>
            <a:r>
              <a:rPr lang="ru-RU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ГУ «Средняя общеобразовательная школа №29»</a:t>
            </a:r>
            <a:endParaRPr lang="ru-RU" sz="28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2276872"/>
            <a:ext cx="8496944" cy="1752600"/>
          </a:xfrm>
        </p:spPr>
        <p:txBody>
          <a:bodyPr/>
          <a:lstStyle/>
          <a:p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Отчет о деятельности школьной организации за декабрь 2015</a:t>
            </a:r>
            <a:endParaRPr lang="ru-RU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92080" y="5733256"/>
            <a:ext cx="34814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Исп.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Исполова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А.А. вожатая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Декабрь 2015год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412776"/>
            <a:ext cx="8229600" cy="4525433"/>
          </a:xfrm>
        </p:spPr>
        <p:txBody>
          <a:bodyPr/>
          <a:lstStyle/>
          <a:p>
            <a:r>
              <a:rPr lang="ru-RU" dirty="0" smtClean="0"/>
              <a:t>В декабре совет </a:t>
            </a:r>
            <a:r>
              <a:rPr lang="ru-RU" dirty="0" err="1" smtClean="0"/>
              <a:t>страшеклассников</a:t>
            </a:r>
            <a:r>
              <a:rPr lang="ru-RU" dirty="0" smtClean="0"/>
              <a:t> </a:t>
            </a:r>
            <a:r>
              <a:rPr lang="ru-RU" dirty="0" smtClean="0"/>
              <a:t>принимал активное участие в организации Праздничного концерта </a:t>
            </a:r>
            <a:r>
              <a:rPr lang="ru-RU" dirty="0" smtClean="0"/>
              <a:t>на «День Независимости РК</a:t>
            </a:r>
            <a:r>
              <a:rPr lang="kk-KZ" dirty="0" smtClean="0"/>
              <a:t>»,</a:t>
            </a:r>
            <a:r>
              <a:rPr lang="ru-RU" dirty="0" smtClean="0"/>
              <a:t>организовали </a:t>
            </a:r>
            <a:r>
              <a:rPr lang="ru-RU" dirty="0" smtClean="0"/>
              <a:t>торжественную елку для 5-7 классов, команда редколлегии выпустили первый номер школьной газеты </a:t>
            </a:r>
            <a:r>
              <a:rPr lang="en-US" dirty="0" smtClean="0"/>
              <a:t>School Times</a:t>
            </a:r>
            <a:r>
              <a:rPr lang="kk-KZ" dirty="0" smtClean="0"/>
              <a:t>, </a:t>
            </a:r>
            <a:r>
              <a:rPr lang="kk-KZ" dirty="0" smtClean="0"/>
              <a:t>посещали </a:t>
            </a:r>
            <a:r>
              <a:rPr lang="kk-KZ" dirty="0" smtClean="0"/>
              <a:t>творческие мастерские во дворце школьников.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ользователь\Desktop\20151105_1002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620688"/>
            <a:ext cx="4059943" cy="2283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Пользователь\Desktop\20151105_10081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980728"/>
            <a:ext cx="3857625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Пользователь\Desktop\20151105_10320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3698" y="3068960"/>
            <a:ext cx="4202261" cy="3501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Пользователь\Desktop\20151229_1543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510519"/>
            <a:ext cx="4187957" cy="23557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Пользователь\Desktop\20151214_13032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908720"/>
            <a:ext cx="4443986" cy="249974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Пользователь\Desktop\20151214_12551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221088"/>
            <a:ext cx="4315972" cy="24277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Пользователь\Downloads\20160119_10151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86" t="11768" b="3712"/>
          <a:stretch/>
        </p:blipFill>
        <p:spPr bwMode="auto">
          <a:xfrm>
            <a:off x="251520" y="116632"/>
            <a:ext cx="4901668" cy="2898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Пользователь\Downloads\20160119_10151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11" r="11979"/>
          <a:stretch/>
        </p:blipFill>
        <p:spPr bwMode="auto">
          <a:xfrm>
            <a:off x="3419872" y="3140968"/>
            <a:ext cx="5328592" cy="3456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3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Тема3</Template>
  <TotalTime>42</TotalTime>
  <Words>65</Words>
  <Application>Microsoft Office PowerPoint</Application>
  <PresentationFormat>Экран (4:3)</PresentationFormat>
  <Paragraphs>5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Тема3</vt:lpstr>
      <vt:lpstr>ГУ «Средняя общеобразовательная школа №29»</vt:lpstr>
      <vt:lpstr>Декабрь 2015год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ГУ «Средняя общеобразовательная школа №29»</dc:title>
  <dc:creator>User</dc:creator>
  <cp:lastModifiedBy>Пользователь</cp:lastModifiedBy>
  <cp:revision>6</cp:revision>
  <dcterms:created xsi:type="dcterms:W3CDTF">2014-12-19T03:39:38Z</dcterms:created>
  <dcterms:modified xsi:type="dcterms:W3CDTF">2016-02-11T16:00:14Z</dcterms:modified>
</cp:coreProperties>
</file>