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79" r:id="rId3"/>
    <p:sldId id="280" r:id="rId4"/>
    <p:sldId id="282" r:id="rId5"/>
    <p:sldId id="283" r:id="rId6"/>
    <p:sldId id="294" r:id="rId7"/>
    <p:sldId id="311" r:id="rId8"/>
    <p:sldId id="305" r:id="rId9"/>
    <p:sldId id="307" r:id="rId10"/>
    <p:sldId id="308" r:id="rId11"/>
    <p:sldId id="309" r:id="rId12"/>
    <p:sldId id="312" r:id="rId13"/>
    <p:sldId id="310" r:id="rId14"/>
    <p:sldId id="271" r:id="rId15"/>
  </p:sldIdLst>
  <p:sldSz cx="9144000" cy="6858000" type="screen4x3"/>
  <p:notesSz cx="6815138" cy="99314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3399"/>
    <a:srgbClr val="FFFF00"/>
    <a:srgbClr val="00FF00"/>
    <a:srgbClr val="FF66CC"/>
    <a:srgbClr val="FF9900"/>
    <a:srgbClr val="003300"/>
    <a:srgbClr val="0066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60" autoAdjust="0"/>
    <p:restoredTop sz="94660"/>
  </p:normalViewPr>
  <p:slideViewPr>
    <p:cSldViewPr>
      <p:cViewPr varScale="1">
        <p:scale>
          <a:sx n="70" d="100"/>
          <a:sy n="70" d="100"/>
        </p:scale>
        <p:origin x="-171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ru-RU"/>
          </a:p>
        </p:txBody>
      </p:sp>
      <p:sp>
        <p:nvSpPr>
          <p:cNvPr id="62467" name="Rectangle 3"/>
          <p:cNvSpPr>
            <a:spLocks noGrp="1" noChangeArrowheads="1"/>
          </p:cNvSpPr>
          <p:nvPr>
            <p:ph type="dt" idx="1"/>
          </p:nvPr>
        </p:nvSpPr>
        <p:spPr bwMode="auto">
          <a:xfrm>
            <a:off x="3860800" y="0"/>
            <a:ext cx="295275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ru-RU"/>
          </a:p>
        </p:txBody>
      </p:sp>
      <p:sp>
        <p:nvSpPr>
          <p:cNvPr id="62468" name="Rectangle 4"/>
          <p:cNvSpPr>
            <a:spLocks noGrp="1" noRot="1" noChangeAspect="1" noChangeArrowheads="1" noTextEdit="1"/>
          </p:cNvSpPr>
          <p:nvPr>
            <p:ph type="sldImg" idx="2"/>
          </p:nvPr>
        </p:nvSpPr>
        <p:spPr bwMode="auto">
          <a:xfrm>
            <a:off x="925513" y="744538"/>
            <a:ext cx="4965700" cy="3724275"/>
          </a:xfrm>
          <a:prstGeom prst="rect">
            <a:avLst/>
          </a:prstGeom>
          <a:noFill/>
          <a:ln w="9525">
            <a:solidFill>
              <a:srgbClr val="000000"/>
            </a:solidFill>
            <a:miter lim="800000"/>
            <a:headEnd/>
            <a:tailEnd/>
          </a:ln>
          <a:effectLst/>
        </p:spPr>
      </p:sp>
      <p:sp>
        <p:nvSpPr>
          <p:cNvPr id="62469" name="Rectangle 5"/>
          <p:cNvSpPr>
            <a:spLocks noGrp="1" noChangeArrowheads="1"/>
          </p:cNvSpPr>
          <p:nvPr>
            <p:ph type="body" sz="quarter" idx="3"/>
          </p:nvPr>
        </p:nvSpPr>
        <p:spPr bwMode="auto">
          <a:xfrm>
            <a:off x="681038" y="4718050"/>
            <a:ext cx="5453062" cy="44688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62470" name="Rectangle 6"/>
          <p:cNvSpPr>
            <a:spLocks noGrp="1" noChangeArrowheads="1"/>
          </p:cNvSpPr>
          <p:nvPr>
            <p:ph type="ftr" sz="quarter" idx="4"/>
          </p:nvPr>
        </p:nvSpPr>
        <p:spPr bwMode="auto">
          <a:xfrm>
            <a:off x="0" y="9432925"/>
            <a:ext cx="29527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ru-RU"/>
          </a:p>
        </p:txBody>
      </p:sp>
      <p:sp>
        <p:nvSpPr>
          <p:cNvPr id="62471" name="Rectangle 7"/>
          <p:cNvSpPr>
            <a:spLocks noGrp="1" noChangeArrowheads="1"/>
          </p:cNvSpPr>
          <p:nvPr>
            <p:ph type="sldNum" sz="quarter" idx="5"/>
          </p:nvPr>
        </p:nvSpPr>
        <p:spPr bwMode="auto">
          <a:xfrm>
            <a:off x="3860800" y="9432925"/>
            <a:ext cx="295275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FA231F75-659E-4F45-8C4E-478ECF35435D}" type="slidenum">
              <a:rPr lang="ru-RU"/>
              <a:pPr/>
              <a:t>‹#›</a:t>
            </a:fld>
            <a:endParaRPr lang="ru-R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A80FC094-09D6-4BFC-A9DA-A85A537621D6}" type="slidenum">
              <a:rPr lang="ru-RU"/>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FB4CB18D-FA63-49A4-B7E2-0868B34F4D3D}" type="slidenum">
              <a:rPr lang="ru-RU"/>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BA42A666-56CE-4E9F-9903-DCA28952D07F}" type="slidenum">
              <a:rPr lang="ru-RU"/>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Заголовок и четыре объекта">
    <p:spTree>
      <p:nvGrpSpPr>
        <p:cNvPr id="1" name=""/>
        <p:cNvGrpSpPr/>
        <p:nvPr/>
      </p:nvGrpSpPr>
      <p:grpSpPr>
        <a:xfrm>
          <a:off x="0" y="0"/>
          <a:ext cx="0" cy="0"/>
          <a:chOff x="0" y="0"/>
          <a:chExt cx="0" cy="0"/>
        </a:xfrm>
      </p:grpSpPr>
      <p:sp>
        <p:nvSpPr>
          <p:cNvPr id="2" name="Заголовок 1"/>
          <p:cNvSpPr>
            <a:spLocks noGrp="1"/>
          </p:cNvSpPr>
          <p:nvPr>
            <p:ph type="title" sz="quarter"/>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quarter" idx="1"/>
          </p:nvPr>
        </p:nvSpPr>
        <p:spPr>
          <a:xfrm>
            <a:off x="457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57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Содержимое 5"/>
          <p:cNvSpPr>
            <a:spLocks noGrp="1"/>
          </p:cNvSpPr>
          <p:nvPr>
            <p:ph sz="quarter" idx="4"/>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a:xfrm>
            <a:off x="457200" y="6245225"/>
            <a:ext cx="2133600" cy="476250"/>
          </a:xfrm>
        </p:spPr>
        <p:txBody>
          <a:bodyPr/>
          <a:lstStyle>
            <a:lvl1pPr>
              <a:defRPr/>
            </a:lvl1pPr>
          </a:lstStyle>
          <a:p>
            <a:endParaRPr lang="ru-RU"/>
          </a:p>
        </p:txBody>
      </p:sp>
      <p:sp>
        <p:nvSpPr>
          <p:cNvPr id="8" name="Нижний колонтитул 7"/>
          <p:cNvSpPr>
            <a:spLocks noGrp="1"/>
          </p:cNvSpPr>
          <p:nvPr>
            <p:ph type="ftr" sz="quarter" idx="11"/>
          </p:nvPr>
        </p:nvSpPr>
        <p:spPr>
          <a:xfrm>
            <a:off x="3124200" y="6245225"/>
            <a:ext cx="2895600" cy="476250"/>
          </a:xfrm>
        </p:spPr>
        <p:txBody>
          <a:bodyPr/>
          <a:lstStyle>
            <a:lvl1pPr>
              <a:defRPr/>
            </a:lvl1pPr>
          </a:lstStyle>
          <a:p>
            <a:endParaRPr lang="ru-RU"/>
          </a:p>
        </p:txBody>
      </p:sp>
      <p:sp>
        <p:nvSpPr>
          <p:cNvPr id="9" name="Номер слайда 8"/>
          <p:cNvSpPr>
            <a:spLocks noGrp="1"/>
          </p:cNvSpPr>
          <p:nvPr>
            <p:ph type="sldNum" sz="quarter" idx="12"/>
          </p:nvPr>
        </p:nvSpPr>
        <p:spPr>
          <a:xfrm>
            <a:off x="6553200" y="6245225"/>
            <a:ext cx="2133600" cy="476250"/>
          </a:xfrm>
        </p:spPr>
        <p:txBody>
          <a:bodyPr/>
          <a:lstStyle>
            <a:lvl1pPr>
              <a:defRPr/>
            </a:lvl1pPr>
          </a:lstStyle>
          <a:p>
            <a:fld id="{4DEA2FCD-0F0C-4455-909E-E6DA7BA1E2D4}" type="slidenum">
              <a:rPr lang="ru-RU"/>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5"/>
          <p:cNvSpPr>
            <a:spLocks noGrp="1"/>
          </p:cNvSpPr>
          <p:nvPr>
            <p:ph type="dt" sz="half" idx="10"/>
          </p:nvPr>
        </p:nvSpPr>
        <p:spPr>
          <a:xfrm>
            <a:off x="457200" y="6245225"/>
            <a:ext cx="2133600" cy="476250"/>
          </a:xfrm>
        </p:spPr>
        <p:txBody>
          <a:bodyPr/>
          <a:lstStyle>
            <a:lvl1pPr>
              <a:defRPr/>
            </a:lvl1pPr>
          </a:lstStyle>
          <a:p>
            <a:endParaRPr lang="ru-RU"/>
          </a:p>
        </p:txBody>
      </p:sp>
      <p:sp>
        <p:nvSpPr>
          <p:cNvPr id="7" name="Нижний колонтитул 6"/>
          <p:cNvSpPr>
            <a:spLocks noGrp="1"/>
          </p:cNvSpPr>
          <p:nvPr>
            <p:ph type="ftr" sz="quarter" idx="11"/>
          </p:nvPr>
        </p:nvSpPr>
        <p:spPr>
          <a:xfrm>
            <a:off x="3124200" y="6245225"/>
            <a:ext cx="2895600" cy="476250"/>
          </a:xfrm>
        </p:spPr>
        <p:txBody>
          <a:bodyPr/>
          <a:lstStyle>
            <a:lvl1pPr>
              <a:defRPr/>
            </a:lvl1pPr>
          </a:lstStyle>
          <a:p>
            <a:endParaRPr lang="ru-RU"/>
          </a:p>
        </p:txBody>
      </p:sp>
      <p:sp>
        <p:nvSpPr>
          <p:cNvPr id="8" name="Номер слайда 7"/>
          <p:cNvSpPr>
            <a:spLocks noGrp="1"/>
          </p:cNvSpPr>
          <p:nvPr>
            <p:ph type="sldNum" sz="quarter" idx="12"/>
          </p:nvPr>
        </p:nvSpPr>
        <p:spPr>
          <a:xfrm>
            <a:off x="6553200" y="6245225"/>
            <a:ext cx="2133600" cy="476250"/>
          </a:xfrm>
        </p:spPr>
        <p:txBody>
          <a:bodyPr/>
          <a:lstStyle>
            <a:lvl1pPr>
              <a:defRPr/>
            </a:lvl1pPr>
          </a:lstStyle>
          <a:p>
            <a:fld id="{98C18449-04B6-45B7-A324-562BD41511BB}" type="slidenum">
              <a:rPr lang="ru-RU"/>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reserve="1">
  <p:cSld name="Объект">
    <p:spTree>
      <p:nvGrpSpPr>
        <p:cNvPr id="1" name=""/>
        <p:cNvGrpSpPr/>
        <p:nvPr/>
      </p:nvGrpSpPr>
      <p:grpSpPr>
        <a:xfrm>
          <a:off x="0" y="0"/>
          <a:ext cx="0" cy="0"/>
          <a:chOff x="0" y="0"/>
          <a:chExt cx="0" cy="0"/>
        </a:xfrm>
      </p:grpSpPr>
      <p:sp>
        <p:nvSpPr>
          <p:cNvPr id="2" name="Содержимое 1"/>
          <p:cNvSpPr>
            <a:spLocks noGrp="1"/>
          </p:cNvSpPr>
          <p:nvPr>
            <p:ph/>
          </p:nvPr>
        </p:nvSpPr>
        <p:spPr>
          <a:xfrm>
            <a:off x="457200" y="274638"/>
            <a:ext cx="8229600" cy="585152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a:xfrm>
            <a:off x="457200" y="6245225"/>
            <a:ext cx="2133600" cy="476250"/>
          </a:xfrm>
        </p:spPr>
        <p:txBody>
          <a:bodyPr/>
          <a:lstStyle>
            <a:lvl1pPr>
              <a:defRPr/>
            </a:lvl1pPr>
          </a:lstStyle>
          <a:p>
            <a:endParaRPr lang="ru-RU"/>
          </a:p>
        </p:txBody>
      </p:sp>
      <p:sp>
        <p:nvSpPr>
          <p:cNvPr id="4" name="Нижний колонтитул 3"/>
          <p:cNvSpPr>
            <a:spLocks noGrp="1"/>
          </p:cNvSpPr>
          <p:nvPr>
            <p:ph type="ftr" sz="quarter" idx="11"/>
          </p:nvPr>
        </p:nvSpPr>
        <p:spPr>
          <a:xfrm>
            <a:off x="3124200" y="6245225"/>
            <a:ext cx="2895600" cy="476250"/>
          </a:xfrm>
        </p:spPr>
        <p:txBody>
          <a:bodyPr/>
          <a:lstStyle>
            <a:lvl1pPr>
              <a:defRPr/>
            </a:lvl1pPr>
          </a:lstStyle>
          <a:p>
            <a:endParaRPr lang="ru-RU"/>
          </a:p>
        </p:txBody>
      </p:sp>
      <p:sp>
        <p:nvSpPr>
          <p:cNvPr id="5" name="Номер слайда 4"/>
          <p:cNvSpPr>
            <a:spLocks noGrp="1"/>
          </p:cNvSpPr>
          <p:nvPr>
            <p:ph type="sldNum" sz="quarter" idx="12"/>
          </p:nvPr>
        </p:nvSpPr>
        <p:spPr>
          <a:xfrm>
            <a:off x="6553200" y="6245225"/>
            <a:ext cx="2133600" cy="476250"/>
          </a:xfrm>
        </p:spPr>
        <p:txBody>
          <a:bodyPr/>
          <a:lstStyle>
            <a:lvl1pPr>
              <a:defRPr/>
            </a:lvl1pPr>
          </a:lstStyle>
          <a:p>
            <a:fld id="{B59E70E3-59DD-418A-948B-077B51147320}" type="slidenum">
              <a:rPr lang="ru-RU"/>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D5808C5D-B5B0-47B4-BF47-14A137B92E6D}" type="slidenum">
              <a:rPr lang="ru-RU"/>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endParaRPr lang="ru-RU"/>
          </a:p>
        </p:txBody>
      </p:sp>
      <p:sp>
        <p:nvSpPr>
          <p:cNvPr id="5" name="Нижний колонтитул 4"/>
          <p:cNvSpPr>
            <a:spLocks noGrp="1"/>
          </p:cNvSpPr>
          <p:nvPr>
            <p:ph type="ftr" sz="quarter" idx="11"/>
          </p:nvPr>
        </p:nvSpPr>
        <p:spPr/>
        <p:txBody>
          <a:bodyPr/>
          <a:lstStyle>
            <a:lvl1pPr>
              <a:defRPr/>
            </a:lvl1pPr>
          </a:lstStyle>
          <a:p>
            <a:endParaRPr lang="ru-RU"/>
          </a:p>
        </p:txBody>
      </p:sp>
      <p:sp>
        <p:nvSpPr>
          <p:cNvPr id="6" name="Номер слайда 5"/>
          <p:cNvSpPr>
            <a:spLocks noGrp="1"/>
          </p:cNvSpPr>
          <p:nvPr>
            <p:ph type="sldNum" sz="quarter" idx="12"/>
          </p:nvPr>
        </p:nvSpPr>
        <p:spPr/>
        <p:txBody>
          <a:bodyPr/>
          <a:lstStyle>
            <a:lvl1pPr>
              <a:defRPr/>
            </a:lvl1pPr>
          </a:lstStyle>
          <a:p>
            <a:fld id="{197CB9FC-B63E-468B-A7A1-F0FD997EA642}" type="slidenum">
              <a:rPr lang="ru-RU"/>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BF60F0FE-9914-4003-8AE7-CCBE2946236B}" type="slidenum">
              <a:rPr lang="ru-RU"/>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lvl1pPr>
              <a:defRPr/>
            </a:lvl1pPr>
          </a:lstStyle>
          <a:p>
            <a:endParaRPr lang="ru-RU"/>
          </a:p>
        </p:txBody>
      </p:sp>
      <p:sp>
        <p:nvSpPr>
          <p:cNvPr id="8" name="Нижний колонтитул 7"/>
          <p:cNvSpPr>
            <a:spLocks noGrp="1"/>
          </p:cNvSpPr>
          <p:nvPr>
            <p:ph type="ftr" sz="quarter" idx="11"/>
          </p:nvPr>
        </p:nvSpPr>
        <p:spPr/>
        <p:txBody>
          <a:bodyPr/>
          <a:lstStyle>
            <a:lvl1pPr>
              <a:defRPr/>
            </a:lvl1pPr>
          </a:lstStyle>
          <a:p>
            <a:endParaRPr lang="ru-RU"/>
          </a:p>
        </p:txBody>
      </p:sp>
      <p:sp>
        <p:nvSpPr>
          <p:cNvPr id="9" name="Номер слайда 8"/>
          <p:cNvSpPr>
            <a:spLocks noGrp="1"/>
          </p:cNvSpPr>
          <p:nvPr>
            <p:ph type="sldNum" sz="quarter" idx="12"/>
          </p:nvPr>
        </p:nvSpPr>
        <p:spPr/>
        <p:txBody>
          <a:bodyPr/>
          <a:lstStyle>
            <a:lvl1pPr>
              <a:defRPr/>
            </a:lvl1pPr>
          </a:lstStyle>
          <a:p>
            <a:fld id="{51665017-4DB4-4252-AECA-867CD046010C}" type="slidenum">
              <a:rPr lang="ru-RU"/>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lvl1pPr>
              <a:defRPr/>
            </a:lvl1pPr>
          </a:lstStyle>
          <a:p>
            <a:endParaRPr lang="ru-RU"/>
          </a:p>
        </p:txBody>
      </p:sp>
      <p:sp>
        <p:nvSpPr>
          <p:cNvPr id="4" name="Нижний колонтитул 3"/>
          <p:cNvSpPr>
            <a:spLocks noGrp="1"/>
          </p:cNvSpPr>
          <p:nvPr>
            <p:ph type="ftr" sz="quarter" idx="11"/>
          </p:nvPr>
        </p:nvSpPr>
        <p:spPr/>
        <p:txBody>
          <a:bodyPr/>
          <a:lstStyle>
            <a:lvl1pPr>
              <a:defRPr/>
            </a:lvl1pPr>
          </a:lstStyle>
          <a:p>
            <a:endParaRPr lang="ru-RU"/>
          </a:p>
        </p:txBody>
      </p:sp>
      <p:sp>
        <p:nvSpPr>
          <p:cNvPr id="5" name="Номер слайда 4"/>
          <p:cNvSpPr>
            <a:spLocks noGrp="1"/>
          </p:cNvSpPr>
          <p:nvPr>
            <p:ph type="sldNum" sz="quarter" idx="12"/>
          </p:nvPr>
        </p:nvSpPr>
        <p:spPr/>
        <p:txBody>
          <a:bodyPr/>
          <a:lstStyle>
            <a:lvl1pPr>
              <a:defRPr/>
            </a:lvl1pPr>
          </a:lstStyle>
          <a:p>
            <a:fld id="{862ED119-FDE3-46A7-B406-F6A9E56DC076}" type="slidenum">
              <a:rPr lang="ru-RU"/>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lvl1pPr>
          </a:lstStyle>
          <a:p>
            <a:endParaRPr lang="ru-RU"/>
          </a:p>
        </p:txBody>
      </p:sp>
      <p:sp>
        <p:nvSpPr>
          <p:cNvPr id="3" name="Нижний колонтитул 2"/>
          <p:cNvSpPr>
            <a:spLocks noGrp="1"/>
          </p:cNvSpPr>
          <p:nvPr>
            <p:ph type="ftr" sz="quarter" idx="11"/>
          </p:nvPr>
        </p:nvSpPr>
        <p:spPr/>
        <p:txBody>
          <a:bodyPr/>
          <a:lstStyle>
            <a:lvl1pPr>
              <a:defRPr/>
            </a:lvl1pPr>
          </a:lstStyle>
          <a:p>
            <a:endParaRPr lang="ru-RU"/>
          </a:p>
        </p:txBody>
      </p:sp>
      <p:sp>
        <p:nvSpPr>
          <p:cNvPr id="4" name="Номер слайда 3"/>
          <p:cNvSpPr>
            <a:spLocks noGrp="1"/>
          </p:cNvSpPr>
          <p:nvPr>
            <p:ph type="sldNum" sz="quarter" idx="12"/>
          </p:nvPr>
        </p:nvSpPr>
        <p:spPr/>
        <p:txBody>
          <a:bodyPr/>
          <a:lstStyle>
            <a:lvl1pPr>
              <a:defRPr/>
            </a:lvl1pPr>
          </a:lstStyle>
          <a:p>
            <a:fld id="{52BF416F-DDF6-482F-9219-6EBA9CE5DA4B}" type="slidenum">
              <a:rPr lang="ru-RU"/>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274076CE-7AEF-43B6-96C0-F29128080103}" type="slidenum">
              <a:rPr lang="ru-RU"/>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lvl1pPr>
              <a:defRPr/>
            </a:lvl1pPr>
          </a:lstStyle>
          <a:p>
            <a:endParaRPr lang="ru-RU"/>
          </a:p>
        </p:txBody>
      </p:sp>
      <p:sp>
        <p:nvSpPr>
          <p:cNvPr id="6" name="Нижний колонтитул 5"/>
          <p:cNvSpPr>
            <a:spLocks noGrp="1"/>
          </p:cNvSpPr>
          <p:nvPr>
            <p:ph type="ftr" sz="quarter" idx="11"/>
          </p:nvPr>
        </p:nvSpPr>
        <p:spPr/>
        <p:txBody>
          <a:bodyPr/>
          <a:lstStyle>
            <a:lvl1pPr>
              <a:defRPr/>
            </a:lvl1pPr>
          </a:lstStyle>
          <a:p>
            <a:endParaRPr lang="ru-RU"/>
          </a:p>
        </p:txBody>
      </p:sp>
      <p:sp>
        <p:nvSpPr>
          <p:cNvPr id="7" name="Номер слайда 6"/>
          <p:cNvSpPr>
            <a:spLocks noGrp="1"/>
          </p:cNvSpPr>
          <p:nvPr>
            <p:ph type="sldNum" sz="quarter" idx="12"/>
          </p:nvPr>
        </p:nvSpPr>
        <p:spPr/>
        <p:txBody>
          <a:bodyPr/>
          <a:lstStyle>
            <a:lvl1pPr>
              <a:defRPr/>
            </a:lvl1pPr>
          </a:lstStyle>
          <a:p>
            <a:fld id="{CC59D14B-E6A9-468E-8E29-C7FC3690559E}" type="slidenum">
              <a:rPr lang="ru-RU"/>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ru-RU"/>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ru-RU"/>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E33AC2B3-374C-47C7-B1DE-2CA9F6BF0C65}" type="slidenum">
              <a:rPr lang="ru-RU"/>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04" name="Group 56"/>
          <p:cNvGrpSpPr>
            <a:grpSpLocks/>
          </p:cNvGrpSpPr>
          <p:nvPr/>
        </p:nvGrpSpPr>
        <p:grpSpPr bwMode="auto">
          <a:xfrm>
            <a:off x="3143240" y="4286256"/>
            <a:ext cx="3816350" cy="1873250"/>
            <a:chOff x="2880" y="2024"/>
            <a:chExt cx="2404" cy="1180"/>
          </a:xfrm>
        </p:grpSpPr>
        <p:grpSp>
          <p:nvGrpSpPr>
            <p:cNvPr id="2103" name="Group 55"/>
            <p:cNvGrpSpPr>
              <a:grpSpLocks/>
            </p:cNvGrpSpPr>
            <p:nvPr/>
          </p:nvGrpSpPr>
          <p:grpSpPr bwMode="auto">
            <a:xfrm>
              <a:off x="2880" y="2024"/>
              <a:ext cx="2316" cy="1180"/>
              <a:chOff x="2880" y="2024"/>
              <a:chExt cx="2316" cy="1180"/>
            </a:xfrm>
          </p:grpSpPr>
          <p:pic>
            <p:nvPicPr>
              <p:cNvPr id="2059" name="Picture 11" descr="44az6gz"/>
              <p:cNvPicPr>
                <a:picLocks noChangeAspect="1" noChangeArrowheads="1"/>
              </p:cNvPicPr>
              <p:nvPr/>
            </p:nvPicPr>
            <p:blipFill>
              <a:blip r:embed="rId2" cstate="email"/>
              <a:srcRect/>
              <a:stretch>
                <a:fillRect/>
              </a:stretch>
            </p:blipFill>
            <p:spPr bwMode="auto">
              <a:xfrm>
                <a:off x="2880" y="2603"/>
                <a:ext cx="1232" cy="463"/>
              </a:xfrm>
              <a:prstGeom prst="rect">
                <a:avLst/>
              </a:prstGeom>
              <a:noFill/>
            </p:spPr>
          </p:pic>
          <p:pic>
            <p:nvPicPr>
              <p:cNvPr id="2060" name="Picture 12" descr="44az6gz"/>
              <p:cNvPicPr>
                <a:picLocks noChangeAspect="1" noChangeArrowheads="1"/>
              </p:cNvPicPr>
              <p:nvPr/>
            </p:nvPicPr>
            <p:blipFill>
              <a:blip r:embed="rId3" cstate="email"/>
              <a:srcRect/>
              <a:stretch>
                <a:fillRect/>
              </a:stretch>
            </p:blipFill>
            <p:spPr bwMode="auto">
              <a:xfrm rot="1412824">
                <a:off x="3288" y="2341"/>
                <a:ext cx="910" cy="448"/>
              </a:xfrm>
              <a:prstGeom prst="rect">
                <a:avLst/>
              </a:prstGeom>
              <a:noFill/>
            </p:spPr>
          </p:pic>
          <p:pic>
            <p:nvPicPr>
              <p:cNvPr id="2062" name="Picture 14" descr="44az6gz"/>
              <p:cNvPicPr>
                <a:picLocks noChangeAspect="1" noChangeArrowheads="1"/>
              </p:cNvPicPr>
              <p:nvPr/>
            </p:nvPicPr>
            <p:blipFill>
              <a:blip r:embed="rId4" cstate="email"/>
              <a:srcRect/>
              <a:stretch>
                <a:fillRect/>
              </a:stretch>
            </p:blipFill>
            <p:spPr bwMode="auto">
              <a:xfrm rot="20917284" flipH="1">
                <a:off x="3996" y="2387"/>
                <a:ext cx="789" cy="388"/>
              </a:xfrm>
              <a:prstGeom prst="rect">
                <a:avLst/>
              </a:prstGeom>
              <a:noFill/>
            </p:spPr>
          </p:pic>
          <p:pic>
            <p:nvPicPr>
              <p:cNvPr id="2063" name="Picture 15" descr="44az6gz"/>
              <p:cNvPicPr>
                <a:picLocks noChangeAspect="1" noChangeArrowheads="1"/>
              </p:cNvPicPr>
              <p:nvPr/>
            </p:nvPicPr>
            <p:blipFill>
              <a:blip r:embed="rId5" cstate="email"/>
              <a:srcRect/>
              <a:stretch>
                <a:fillRect/>
              </a:stretch>
            </p:blipFill>
            <p:spPr bwMode="auto">
              <a:xfrm>
                <a:off x="4150" y="2650"/>
                <a:ext cx="1046" cy="463"/>
              </a:xfrm>
              <a:prstGeom prst="rect">
                <a:avLst/>
              </a:prstGeom>
              <a:noFill/>
            </p:spPr>
          </p:pic>
          <p:pic>
            <p:nvPicPr>
              <p:cNvPr id="2064" name="Picture 16" descr="44az6gz"/>
              <p:cNvPicPr>
                <a:picLocks noChangeAspect="1" noChangeArrowheads="1"/>
              </p:cNvPicPr>
              <p:nvPr/>
            </p:nvPicPr>
            <p:blipFill>
              <a:blip r:embed="rId6" cstate="email"/>
              <a:srcRect/>
              <a:stretch>
                <a:fillRect/>
              </a:stretch>
            </p:blipFill>
            <p:spPr bwMode="auto">
              <a:xfrm rot="5154854">
                <a:off x="3501" y="2372"/>
                <a:ext cx="1180" cy="483"/>
              </a:xfrm>
              <a:prstGeom prst="rect">
                <a:avLst/>
              </a:prstGeom>
              <a:noFill/>
            </p:spPr>
          </p:pic>
        </p:grpSp>
        <p:pic>
          <p:nvPicPr>
            <p:cNvPr id="2096" name="Picture 24" descr="0016"/>
            <p:cNvPicPr>
              <a:picLocks noChangeAspect="1" noChangeArrowheads="1" noCrop="1"/>
            </p:cNvPicPr>
            <p:nvPr/>
          </p:nvPicPr>
          <p:blipFill>
            <a:blip r:embed="rId7" cstate="email"/>
            <a:srcRect/>
            <a:stretch>
              <a:fillRect/>
            </a:stretch>
          </p:blipFill>
          <p:spPr bwMode="auto">
            <a:xfrm flipH="1">
              <a:off x="4513" y="2750"/>
              <a:ext cx="771" cy="403"/>
            </a:xfrm>
            <a:prstGeom prst="rect">
              <a:avLst/>
            </a:prstGeom>
            <a:noFill/>
            <a:ln w="9525">
              <a:noFill/>
              <a:miter lim="800000"/>
              <a:headEnd/>
              <a:tailEnd/>
            </a:ln>
          </p:spPr>
        </p:pic>
        <p:pic>
          <p:nvPicPr>
            <p:cNvPr id="2098" name="Picture 24" descr="0016"/>
            <p:cNvPicPr>
              <a:picLocks noChangeAspect="1" noChangeArrowheads="1" noCrop="1"/>
            </p:cNvPicPr>
            <p:nvPr/>
          </p:nvPicPr>
          <p:blipFill>
            <a:blip r:embed="rId8" cstate="email"/>
            <a:srcRect/>
            <a:stretch>
              <a:fillRect/>
            </a:stretch>
          </p:blipFill>
          <p:spPr bwMode="auto">
            <a:xfrm>
              <a:off x="3515" y="2069"/>
              <a:ext cx="726" cy="493"/>
            </a:xfrm>
            <a:prstGeom prst="rect">
              <a:avLst/>
            </a:prstGeom>
            <a:noFill/>
            <a:ln w="9525">
              <a:noFill/>
              <a:miter lim="800000"/>
              <a:headEnd/>
              <a:tailEnd/>
            </a:ln>
          </p:spPr>
        </p:pic>
        <p:pic>
          <p:nvPicPr>
            <p:cNvPr id="2099" name="Picture 24" descr="0016"/>
            <p:cNvPicPr>
              <a:picLocks noChangeAspect="1" noChangeArrowheads="1" noCrop="1"/>
            </p:cNvPicPr>
            <p:nvPr/>
          </p:nvPicPr>
          <p:blipFill>
            <a:blip r:embed="rId8" cstate="email"/>
            <a:srcRect/>
            <a:stretch>
              <a:fillRect/>
            </a:stretch>
          </p:blipFill>
          <p:spPr bwMode="auto">
            <a:xfrm>
              <a:off x="3198" y="2478"/>
              <a:ext cx="726" cy="493"/>
            </a:xfrm>
            <a:prstGeom prst="rect">
              <a:avLst/>
            </a:prstGeom>
            <a:noFill/>
            <a:ln w="9525">
              <a:noFill/>
              <a:miter lim="800000"/>
              <a:headEnd/>
              <a:tailEnd/>
            </a:ln>
          </p:spPr>
        </p:pic>
        <p:pic>
          <p:nvPicPr>
            <p:cNvPr id="2100" name="Picture 24" descr="0016"/>
            <p:cNvPicPr>
              <a:picLocks noChangeAspect="1" noChangeArrowheads="1" noCrop="1"/>
            </p:cNvPicPr>
            <p:nvPr/>
          </p:nvPicPr>
          <p:blipFill>
            <a:blip r:embed="rId7" cstate="email"/>
            <a:srcRect/>
            <a:stretch>
              <a:fillRect/>
            </a:stretch>
          </p:blipFill>
          <p:spPr bwMode="auto">
            <a:xfrm flipH="1">
              <a:off x="3878" y="2256"/>
              <a:ext cx="771" cy="403"/>
            </a:xfrm>
            <a:prstGeom prst="rect">
              <a:avLst/>
            </a:prstGeom>
            <a:noFill/>
            <a:ln w="9525">
              <a:noFill/>
              <a:miter lim="800000"/>
              <a:headEnd/>
              <a:tailEnd/>
            </a:ln>
          </p:spPr>
        </p:pic>
      </p:grpSp>
      <p:sp>
        <p:nvSpPr>
          <p:cNvPr id="49" name="Заголовок 48"/>
          <p:cNvSpPr>
            <a:spLocks noGrp="1"/>
          </p:cNvSpPr>
          <p:nvPr>
            <p:ph type="ctrTitle"/>
          </p:nvPr>
        </p:nvSpPr>
        <p:spPr>
          <a:xfrm>
            <a:off x="857224" y="428604"/>
            <a:ext cx="7772400" cy="1470025"/>
          </a:xfrm>
        </p:spPr>
        <p:txBody>
          <a:bodyPr/>
          <a:lstStyle/>
          <a:p>
            <a:r>
              <a:rPr lang="kk-KZ" sz="3600" b="1" dirty="0" smtClean="0">
                <a:solidFill>
                  <a:srgbClr val="002060"/>
                </a:solidFill>
                <a:latin typeface="Times New Roman" pitchFamily="18" charset="0"/>
                <a:cs typeface="Times New Roman" pitchFamily="18" charset="0"/>
              </a:rPr>
              <a:t>Тақырыбы:</a:t>
            </a:r>
            <a:endParaRPr lang="ru-RU" sz="3600" b="1" dirty="0">
              <a:solidFill>
                <a:srgbClr val="002060"/>
              </a:solidFill>
              <a:latin typeface="Times New Roman" pitchFamily="18" charset="0"/>
              <a:cs typeface="Times New Roman" pitchFamily="18" charset="0"/>
            </a:endParaRPr>
          </a:p>
        </p:txBody>
      </p:sp>
      <p:sp>
        <p:nvSpPr>
          <p:cNvPr id="50" name="Подзаголовок 49"/>
          <p:cNvSpPr>
            <a:spLocks noGrp="1"/>
          </p:cNvSpPr>
          <p:nvPr>
            <p:ph type="subTitle" idx="1"/>
          </p:nvPr>
        </p:nvSpPr>
        <p:spPr>
          <a:xfrm>
            <a:off x="857224" y="1857364"/>
            <a:ext cx="7500990" cy="3929090"/>
          </a:xfrm>
        </p:spPr>
        <p:txBody>
          <a:bodyPr/>
          <a:lstStyle/>
          <a:p>
            <a:r>
              <a:rPr lang="kk-KZ" sz="4000" b="1" dirty="0" smtClean="0">
                <a:solidFill>
                  <a:srgbClr val="C00000"/>
                </a:solidFill>
                <a:latin typeface="Times New Roman" pitchFamily="18" charset="0"/>
                <a:cs typeface="Times New Roman" pitchFamily="18" charset="0"/>
              </a:rPr>
              <a:t>«Оқушының ҰБТ-ға дайындалу кезіндегі ата-ананың рөлі»</a:t>
            </a:r>
            <a:endParaRPr lang="ru-RU" sz="40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104"/>
                                        </p:tgtEl>
                                        <p:attrNameLst>
                                          <p:attrName>style.visibility</p:attrName>
                                        </p:attrNameLst>
                                      </p:cBhvr>
                                      <p:to>
                                        <p:strVal val="visible"/>
                                      </p:to>
                                    </p:set>
                                    <p:animEffect transition="in" filter="wipe(down)">
                                      <p:cBhvr>
                                        <p:cTn id="7" dur="500"/>
                                        <p:tgtEl>
                                          <p:spTgt spid="21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p:nvPr>
        </p:nvSpPr>
        <p:spPr>
          <a:xfrm>
            <a:off x="500034" y="714356"/>
            <a:ext cx="8229600" cy="4911741"/>
          </a:xfrm>
        </p:spPr>
        <p:txBody>
          <a:bodyPr/>
          <a:lstStyle/>
          <a:p>
            <a:pPr>
              <a:buFont typeface="Wingdings" pitchFamily="2" charset="2"/>
              <a:buChar char="Ø"/>
            </a:pPr>
            <a:r>
              <a:rPr lang="kk-KZ" sz="4000" dirty="0" smtClean="0">
                <a:solidFill>
                  <a:srgbClr val="C00000"/>
                </a:solidFill>
                <a:latin typeface="Times New Roman" pitchFamily="18" charset="0"/>
                <a:cs typeface="Times New Roman" pitchFamily="18" charset="0"/>
              </a:rPr>
              <a:t>Балаңыздың сабаққа дайындалатын жеке орны болу керек.  Онда артық заттың болмауын қадағалаңыз. Тек керек заттар ғана болуы тиіс. Балаңыздың емтихандарға дайындалудың күн тізбесін бақылаңыздар. Сонша ауыртпалық түсіртпеңіз;</a:t>
            </a:r>
            <a:endParaRPr lang="ru-RU" sz="4000" dirty="0" smtClean="0">
              <a:solidFill>
                <a:srgbClr val="C00000"/>
              </a:solidFill>
              <a:latin typeface="Times New Roman" pitchFamily="18" charset="0"/>
              <a:cs typeface="Times New Roman" pitchFamily="18" charset="0"/>
            </a:endParaRPr>
          </a:p>
          <a:p>
            <a:pPr>
              <a:buNone/>
            </a:pPr>
            <a:endParaRPr lang="ru-RU" sz="4000" dirty="0">
              <a:solidFill>
                <a:srgbClr val="002060"/>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p:nvPr>
        </p:nvSpPr>
        <p:spPr/>
        <p:txBody>
          <a:bodyPr/>
          <a:lstStyle/>
          <a:p>
            <a:pPr>
              <a:buFont typeface="Wingdings" pitchFamily="2" charset="2"/>
              <a:buChar char="Ø"/>
            </a:pPr>
            <a:r>
              <a:rPr lang="kk-KZ" sz="4000" dirty="0" smtClean="0">
                <a:solidFill>
                  <a:srgbClr val="C00000"/>
                </a:solidFill>
                <a:latin typeface="Times New Roman" pitchFamily="18" charset="0"/>
                <a:cs typeface="Times New Roman" pitchFamily="18" charset="0"/>
              </a:rPr>
              <a:t>Балаңыз күнделікті көп энергия жұмсайды. Тез шаршайды, тез әлсірейді. Сондықтан балаңыздың  дұрыс тамақтануын қадағалап, әртүрлі витаминдермен қаруландырыңыз. Балаңыздың ішетін тамағына көңіл аударыңыз. Балық, ірімшік, жаңғақ, курага және т.с.с. бас  миының жұмысын белсендіреді.</a:t>
            </a:r>
            <a:endParaRPr lang="ru-RU" sz="4000" dirty="0" smtClean="0">
              <a:solidFill>
                <a:srgbClr val="C00000"/>
              </a:solidFill>
              <a:latin typeface="Times New Roman" pitchFamily="18" charset="0"/>
              <a:cs typeface="Times New Roman" pitchFamily="18" charset="0"/>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p:nvPr>
        </p:nvSpPr>
        <p:spPr/>
        <p:txBody>
          <a:bodyPr/>
          <a:lstStyle/>
          <a:p>
            <a:pPr marL="609600" indent="-609600">
              <a:lnSpc>
                <a:spcPct val="80000"/>
              </a:lnSpc>
              <a:buFont typeface="Wingdings" pitchFamily="2" charset="2"/>
              <a:buChar char="Ø"/>
            </a:pPr>
            <a:r>
              <a:rPr lang="kk-KZ" sz="3600" dirty="0" smtClean="0">
                <a:solidFill>
                  <a:srgbClr val="C00000"/>
                </a:solidFill>
                <a:latin typeface="Times New Roman" pitchFamily="18" charset="0"/>
                <a:cs typeface="Times New Roman" pitchFamily="18" charset="0"/>
              </a:rPr>
              <a:t>Балаңыздың дене еңбегінен гөрі, ой еңбегіне көп  назар аударыңыз. Үйде күнделікті өмірде балаға көп жүк арттпай, стрессті болдырмау керек. Бұл құбылыстың барлығы  бала жүйкесіне теріс әсерін тигізеді. Стрессті болдырмау үшін балаңыздың  бір мезгіл таза ауамен дем алуын,  спортпен шұғылдануын және  музыка тыңдауына мүмкіндік беріңіз.</a:t>
            </a:r>
          </a:p>
          <a:p>
            <a:pPr marL="609600" indent="-609600">
              <a:lnSpc>
                <a:spcPct val="80000"/>
              </a:lnSpc>
              <a:buNone/>
            </a:pPr>
            <a:endParaRPr lang="kk-KZ" sz="3600" dirty="0">
              <a:solidFill>
                <a:srgbClr val="C0000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p:nvPr>
        </p:nvSpPr>
        <p:spPr/>
        <p:txBody>
          <a:bodyPr/>
          <a:lstStyle/>
          <a:p>
            <a:pPr lvl="0" algn="ctr">
              <a:buNone/>
            </a:pPr>
            <a:r>
              <a:rPr lang="kk-KZ" dirty="0" smtClean="0"/>
              <a:t> </a:t>
            </a:r>
            <a:r>
              <a:rPr lang="kk-KZ" sz="4800" b="1" dirty="0" smtClean="0">
                <a:solidFill>
                  <a:srgbClr val="C00000"/>
                </a:solidFill>
                <a:latin typeface="Times New Roman" pitchFamily="18" charset="0"/>
                <a:cs typeface="Times New Roman" pitchFamily="18" charset="0"/>
              </a:rPr>
              <a:t>Ең бастысы және негізгісі – балаңызда емтиханмен байланысты қобалжу деңгейін төмендету керек және оларға  дайындалу үшін қажетті жағдайлар туғызу қажет.</a:t>
            </a:r>
            <a:endParaRPr lang="ru-RU" sz="4800" b="1" dirty="0" smtClean="0">
              <a:solidFill>
                <a:srgbClr val="C00000"/>
              </a:solidFill>
              <a:latin typeface="Times New Roman" pitchFamily="18" charset="0"/>
              <a:cs typeface="Times New Roman" pitchFamily="18" charset="0"/>
            </a:endParaRPr>
          </a:p>
          <a:p>
            <a:pPr>
              <a:buNone/>
            </a:pP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WordArt 4"/>
          <p:cNvSpPr>
            <a:spLocks noChangeArrowheads="1" noChangeShapeType="1" noTextEdit="1"/>
          </p:cNvSpPr>
          <p:nvPr/>
        </p:nvSpPr>
        <p:spPr bwMode="auto">
          <a:xfrm>
            <a:off x="252413" y="765175"/>
            <a:ext cx="8458200" cy="4319588"/>
          </a:xfrm>
          <a:prstGeom prst="rect">
            <a:avLst/>
          </a:prstGeom>
        </p:spPr>
        <p:txBody>
          <a:bodyPr wrap="none" fromWordArt="1">
            <a:prstTxWarp prst="textCanDown">
              <a:avLst>
                <a:gd name="adj" fmla="val 14287"/>
              </a:avLst>
            </a:prstTxWarp>
          </a:bodyPr>
          <a:lstStyle/>
          <a:p>
            <a:pPr algn="ctr"/>
            <a:r>
              <a:rPr lang="kk-KZ" sz="3600" b="1" i="1"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Назарларыңызға</a:t>
            </a:r>
            <a:r>
              <a:rPr lang="ru-RU" sz="3600" b="1" i="1"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  </a:t>
            </a:r>
            <a:endParaRPr lang="ru-RU" sz="3600" b="1" i="1"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endParaRPr>
          </a:p>
          <a:p>
            <a:pPr algn="ctr"/>
            <a:r>
              <a:rPr lang="kk-KZ" sz="3600" b="1" i="1"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рахмет</a:t>
            </a:r>
            <a:r>
              <a:rPr lang="ru-RU" sz="3600" b="1" i="1" kern="10" dirty="0" smtClean="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rPr>
              <a:t>!</a:t>
            </a:r>
            <a:endParaRPr lang="ru-RU" sz="3600" b="1" i="1" kern="10" dirty="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Times New Roman"/>
              <a:cs typeface="Times New Roman"/>
            </a:endParaRPr>
          </a:p>
        </p:txBody>
      </p:sp>
      <p:pic>
        <p:nvPicPr>
          <p:cNvPr id="40965" name="Picture 5" descr="38"/>
          <p:cNvPicPr>
            <a:picLocks noChangeAspect="1" noChangeArrowheads="1" noCrop="1"/>
          </p:cNvPicPr>
          <p:nvPr/>
        </p:nvPicPr>
        <p:blipFill>
          <a:blip r:embed="rId2" cstate="email"/>
          <a:srcRect/>
          <a:stretch>
            <a:fillRect/>
          </a:stretch>
        </p:blipFill>
        <p:spPr bwMode="auto">
          <a:xfrm>
            <a:off x="-36513" y="4000500"/>
            <a:ext cx="2857501" cy="2857500"/>
          </a:xfrm>
          <a:prstGeom prst="rect">
            <a:avLst/>
          </a:prstGeom>
          <a:noFill/>
          <a:ln w="9525">
            <a:noFill/>
            <a:miter lim="800000"/>
            <a:headEnd/>
            <a:tailEnd/>
          </a:ln>
        </p:spPr>
      </p:pic>
      <p:pic>
        <p:nvPicPr>
          <p:cNvPr id="40966" name="Picture 6" descr="38"/>
          <p:cNvPicPr>
            <a:picLocks noChangeAspect="1" noChangeArrowheads="1" noCrop="1"/>
          </p:cNvPicPr>
          <p:nvPr/>
        </p:nvPicPr>
        <p:blipFill>
          <a:blip r:embed="rId2" cstate="email"/>
          <a:srcRect/>
          <a:stretch>
            <a:fillRect/>
          </a:stretch>
        </p:blipFill>
        <p:spPr bwMode="auto">
          <a:xfrm flipH="1">
            <a:off x="6084888" y="4000500"/>
            <a:ext cx="3059112" cy="28575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kk-KZ" dirty="0"/>
              <a:t>  </a:t>
            </a:r>
            <a:endParaRPr lang="ru-RU" dirty="0"/>
          </a:p>
        </p:txBody>
      </p:sp>
      <p:pic>
        <p:nvPicPr>
          <p:cNvPr id="56323" name="Picture 3"/>
          <p:cNvPicPr>
            <a:picLocks noGrp="1" noChangeAspect="1" noChangeArrowheads="1"/>
          </p:cNvPicPr>
          <p:nvPr>
            <p:ph type="body" idx="1"/>
          </p:nvPr>
        </p:nvPicPr>
        <p:blipFill>
          <a:blip r:embed="rId2" cstate="email"/>
          <a:srcRect/>
          <a:stretch>
            <a:fillRect/>
          </a:stretch>
        </p:blipFill>
        <p:spPr>
          <a:xfrm>
            <a:off x="971550" y="1700213"/>
            <a:ext cx="7345363" cy="4897437"/>
          </a:xfrm>
          <a:noFill/>
          <a:ln/>
        </p:spPr>
      </p:pic>
      <p:sp>
        <p:nvSpPr>
          <p:cNvPr id="56324" name="Rectangle 4"/>
          <p:cNvSpPr>
            <a:spLocks noChangeArrowheads="1"/>
          </p:cNvSpPr>
          <p:nvPr/>
        </p:nvSpPr>
        <p:spPr bwMode="auto">
          <a:xfrm>
            <a:off x="1909763" y="690563"/>
            <a:ext cx="4988032" cy="584775"/>
          </a:xfrm>
          <a:prstGeom prst="rect">
            <a:avLst/>
          </a:prstGeom>
          <a:noFill/>
          <a:ln w="9525">
            <a:noFill/>
            <a:miter lim="800000"/>
            <a:headEnd/>
            <a:tailEnd/>
          </a:ln>
          <a:effectLst/>
        </p:spPr>
        <p:txBody>
          <a:bodyPr wrap="none">
            <a:spAutoFit/>
          </a:bodyPr>
          <a:lstStyle/>
          <a:p>
            <a:r>
              <a:rPr lang="kk-KZ" sz="3200" b="1" i="1" dirty="0">
                <a:solidFill>
                  <a:srgbClr val="6600FF"/>
                </a:solidFill>
                <a:latin typeface="Times New Roman" pitchFamily="18" charset="0"/>
                <a:cs typeface="Times New Roman" pitchFamily="18" charset="0"/>
              </a:rPr>
              <a:t>Ата-аналармен  ой бөлісу </a:t>
            </a:r>
            <a:endParaRPr lang="ru-RU" sz="3200" b="1" i="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p:txBody>
          <a:bodyPr/>
          <a:lstStyle/>
          <a:p>
            <a:pPr algn="ctr">
              <a:buFontTx/>
              <a:buNone/>
            </a:pPr>
            <a:endParaRPr lang="kk-KZ" dirty="0">
              <a:solidFill>
                <a:srgbClr val="00B0F0"/>
              </a:solidFill>
              <a:latin typeface="Times New Roman" pitchFamily="18" charset="0"/>
              <a:cs typeface="Times New Roman" pitchFamily="18" charset="0"/>
            </a:endParaRPr>
          </a:p>
          <a:p>
            <a:pPr algn="ctr">
              <a:buFontTx/>
              <a:buNone/>
            </a:pPr>
            <a:endParaRPr lang="kk-KZ" dirty="0">
              <a:solidFill>
                <a:srgbClr val="00B0F0"/>
              </a:solidFill>
            </a:endParaRPr>
          </a:p>
        </p:txBody>
      </p:sp>
      <p:sp>
        <p:nvSpPr>
          <p:cNvPr id="57348" name="Rectangle 4"/>
          <p:cNvSpPr>
            <a:spLocks noChangeArrowheads="1"/>
          </p:cNvSpPr>
          <p:nvPr/>
        </p:nvSpPr>
        <p:spPr bwMode="auto">
          <a:xfrm>
            <a:off x="1142976" y="1285860"/>
            <a:ext cx="6705600" cy="3785652"/>
          </a:xfrm>
          <a:prstGeom prst="rect">
            <a:avLst/>
          </a:prstGeom>
          <a:noFill/>
          <a:ln w="9525">
            <a:noFill/>
            <a:miter lim="800000"/>
            <a:headEnd/>
            <a:tailEnd/>
          </a:ln>
          <a:effectLst/>
        </p:spPr>
        <p:txBody>
          <a:bodyPr>
            <a:spAutoFit/>
          </a:bodyPr>
          <a:lstStyle/>
          <a:p>
            <a:pPr eaLnBrk="0" hangingPunct="0"/>
            <a:r>
              <a:rPr lang="kk-KZ" sz="4800" dirty="0" smtClean="0">
                <a:latin typeface="Times New Roman" pitchFamily="18" charset="0"/>
                <a:cs typeface="Times New Roman" pitchFamily="18" charset="0"/>
              </a:rPr>
              <a:t>- Балаңыздың ҰБТ-ға дайындығын күнделікті қадағалап отырасыз ба? – Дайындыққа қанша уақыт бөледі?</a:t>
            </a:r>
            <a:endParaRPr lang="ru-RU" sz="4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type="body" idx="1"/>
          </p:nvPr>
        </p:nvSpPr>
        <p:spPr>
          <a:xfrm>
            <a:off x="428596" y="1000108"/>
            <a:ext cx="8229600" cy="4525963"/>
          </a:xfrm>
        </p:spPr>
        <p:txBody>
          <a:bodyPr/>
          <a:lstStyle/>
          <a:p>
            <a:pPr algn="ctr">
              <a:buFontTx/>
              <a:buNone/>
            </a:pPr>
            <a:endParaRPr lang="kk-KZ" dirty="0"/>
          </a:p>
          <a:p>
            <a:pPr algn="ctr">
              <a:buFontTx/>
              <a:buNone/>
            </a:pPr>
            <a:r>
              <a:rPr lang="kk-KZ" dirty="0"/>
              <a:t>     </a:t>
            </a:r>
            <a:r>
              <a:rPr lang="kk-KZ" sz="4800" dirty="0" smtClean="0"/>
              <a:t>- </a:t>
            </a:r>
            <a:r>
              <a:rPr lang="kk-KZ" sz="4800" dirty="0" smtClean="0">
                <a:latin typeface="Times New Roman" pitchFamily="18" charset="0"/>
                <a:cs typeface="Times New Roman" pitchFamily="18" charset="0"/>
              </a:rPr>
              <a:t>Балаңыздың</a:t>
            </a:r>
            <a:r>
              <a:rPr lang="en-US" sz="4800" dirty="0" smtClean="0">
                <a:latin typeface="Times New Roman" pitchFamily="18" charset="0"/>
                <a:cs typeface="Times New Roman" pitchFamily="18" charset="0"/>
              </a:rPr>
              <a:t> </a:t>
            </a:r>
            <a:r>
              <a:rPr lang="kk-KZ" sz="4800" dirty="0" smtClean="0">
                <a:latin typeface="Times New Roman" pitchFamily="18" charset="0"/>
                <a:cs typeface="Times New Roman" pitchFamily="18" charset="0"/>
              </a:rPr>
              <a:t>ҰБТ-ға байланысты </a:t>
            </a:r>
            <a:r>
              <a:rPr lang="kk-KZ" sz="4800" dirty="0" smtClean="0">
                <a:latin typeface="Times New Roman" pitchFamily="18" charset="0"/>
                <a:cs typeface="Times New Roman" pitchFamily="18" charset="0"/>
              </a:rPr>
              <a:t>мінез- құлқы өзгерді ме? Ол туралы не айтасыздар?</a:t>
            </a:r>
            <a:endParaRPr lang="ru-RU" sz="4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type="body" idx="1"/>
          </p:nvPr>
        </p:nvSpPr>
        <p:spPr>
          <a:xfrm>
            <a:off x="285720" y="571480"/>
            <a:ext cx="8229600" cy="4525963"/>
          </a:xfrm>
        </p:spPr>
        <p:txBody>
          <a:bodyPr/>
          <a:lstStyle/>
          <a:p>
            <a:pPr>
              <a:buFontTx/>
              <a:buNone/>
            </a:pPr>
            <a:endParaRPr lang="kk-KZ" dirty="0"/>
          </a:p>
          <a:p>
            <a:pPr algn="ctr">
              <a:buNone/>
            </a:pPr>
            <a:r>
              <a:rPr lang="kk-KZ" sz="6000" dirty="0">
                <a:latin typeface="Times New Roman" pitchFamily="18" charset="0"/>
                <a:cs typeface="Times New Roman" pitchFamily="18" charset="0"/>
              </a:rPr>
              <a:t>      </a:t>
            </a:r>
            <a:r>
              <a:rPr lang="kk-KZ" sz="6000" dirty="0" smtClean="0">
                <a:latin typeface="Times New Roman" pitchFamily="18" charset="0"/>
                <a:cs typeface="Times New Roman" pitchFamily="18" charset="0"/>
              </a:rPr>
              <a:t>-  Бала  бойындағы  қорқынышты,үрейді   басу үшін  қандай көмек жасар едіңіз ?</a:t>
            </a:r>
            <a:endParaRPr lang="ru-RU" sz="6000" dirty="0" smtClean="0">
              <a:latin typeface="Times New Roman" pitchFamily="18" charset="0"/>
              <a:cs typeface="Times New Roman" pitchFamily="18" charset="0"/>
            </a:endParaRPr>
          </a:p>
          <a:p>
            <a:pPr algn="ctr">
              <a:buFontTx/>
              <a:buNone/>
            </a:pPr>
            <a:endParaRPr lang="ru-RU"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3"/>
          <p:cNvSpPr>
            <a:spLocks noChangeArrowheads="1"/>
          </p:cNvSpPr>
          <p:nvPr/>
        </p:nvSpPr>
        <p:spPr bwMode="auto">
          <a:xfrm>
            <a:off x="1619250" y="1341438"/>
            <a:ext cx="6265863" cy="1938992"/>
          </a:xfrm>
          <a:prstGeom prst="rect">
            <a:avLst/>
          </a:prstGeom>
          <a:noFill/>
          <a:ln w="9525">
            <a:noFill/>
            <a:miter lim="800000"/>
            <a:headEnd/>
            <a:tailEnd/>
          </a:ln>
          <a:effectLst/>
        </p:spPr>
        <p:txBody>
          <a:bodyPr wrap="square">
            <a:spAutoFit/>
          </a:bodyPr>
          <a:lstStyle/>
          <a:p>
            <a:pPr algn="ctr"/>
            <a:r>
              <a:rPr lang="kk-KZ" sz="6000" b="1" dirty="0" smtClean="0">
                <a:solidFill>
                  <a:srgbClr val="FF0000"/>
                </a:solidFill>
                <a:latin typeface="Times New Roman" pitchFamily="18" charset="0"/>
                <a:cs typeface="Times New Roman" pitchFamily="18" charset="0"/>
              </a:rPr>
              <a:t>Психологиялық ұсыныстар:</a:t>
            </a:r>
            <a:endParaRPr lang="kk-KZ" sz="6000" b="1" dirty="0">
              <a:solidFill>
                <a:srgbClr val="FF0000"/>
              </a:solidFill>
              <a:latin typeface="Times New Roman" pitchFamily="18" charset="0"/>
              <a:cs typeface="Times New Roman" pitchFamily="18" charset="0"/>
            </a:endParaRPr>
          </a:p>
        </p:txBody>
      </p:sp>
      <p:sp>
        <p:nvSpPr>
          <p:cNvPr id="73733" name="WordArt 5"/>
          <p:cNvSpPr>
            <a:spLocks noChangeArrowheads="1" noChangeShapeType="1" noTextEdit="1"/>
          </p:cNvSpPr>
          <p:nvPr/>
        </p:nvSpPr>
        <p:spPr bwMode="auto">
          <a:xfrm>
            <a:off x="2071670" y="4643446"/>
            <a:ext cx="5399087" cy="611187"/>
          </a:xfrm>
          <a:prstGeom prst="rect">
            <a:avLst/>
          </a:prstGeom>
        </p:spPr>
        <p:txBody>
          <a:bodyPr wrap="none" fromWordArt="1">
            <a:prstTxWarp prst="textCanDown">
              <a:avLst>
                <a:gd name="adj" fmla="val 33333"/>
              </a:avLst>
            </a:prstTxWarp>
          </a:bodyPr>
          <a:lstStyle/>
          <a:p>
            <a:pPr algn="ctr"/>
            <a:r>
              <a:rPr lang="kk-KZ" sz="3600" kern="10" dirty="0" smtClean="0">
                <a:ln w="9525">
                  <a:solidFill>
                    <a:srgbClr val="000000"/>
                  </a:solidFill>
                  <a:round/>
                  <a:headEnd/>
                  <a:tailEnd/>
                </a:ln>
                <a:solidFill>
                  <a:srgbClr val="000000"/>
                </a:solidFill>
                <a:latin typeface="Times New Roman"/>
                <a:cs typeface="Times New Roman"/>
              </a:rPr>
              <a:t>Есіңізде  болсын:</a:t>
            </a:r>
            <a:endParaRPr lang="kk-KZ" sz="3600" kern="10" dirty="0">
              <a:ln w="9525">
                <a:solidFill>
                  <a:srgbClr val="000000"/>
                </a:solidFill>
                <a:round/>
                <a:headEnd/>
                <a:tailEnd/>
              </a:ln>
              <a:solidFill>
                <a:srgbClr val="000000"/>
              </a:solidFill>
              <a:latin typeface="Times New Roman"/>
              <a:cs typeface="Times New Roman"/>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p:nvPr>
        </p:nvSpPr>
        <p:spPr/>
        <p:txBody>
          <a:bodyPr/>
          <a:lstStyle/>
          <a:p>
            <a:pPr marL="914400" indent="-914400">
              <a:buFont typeface="Wingdings" pitchFamily="2" charset="2"/>
              <a:buChar char="Ø"/>
            </a:pPr>
            <a:r>
              <a:rPr lang="kk-KZ" sz="4800" dirty="0" smtClean="0">
                <a:solidFill>
                  <a:srgbClr val="C00000"/>
                </a:solidFill>
                <a:latin typeface="Times New Roman" pitchFamily="18" charset="0"/>
                <a:cs typeface="Times New Roman" pitchFamily="18" charset="0"/>
              </a:rPr>
              <a:t>Өз балаңыздың ісін қолдайтыныңызды білдіріп, жиі сөйлесіп, араласып тұруға тырысыңыз. Ол сіздің қамқорлығыңызды сезінуі керек. </a:t>
            </a:r>
          </a:p>
          <a:p>
            <a:pPr>
              <a:buNone/>
            </a:pP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p:nvPr>
        </p:nvSpPr>
        <p:spPr>
          <a:xfrm>
            <a:off x="457200" y="274639"/>
            <a:ext cx="8229600" cy="3440114"/>
          </a:xfrm>
        </p:spPr>
        <p:txBody>
          <a:bodyPr/>
          <a:lstStyle/>
          <a:p>
            <a:pPr lvl="0">
              <a:buFont typeface="Wingdings" pitchFamily="2" charset="2"/>
              <a:buChar char="Ø"/>
            </a:pPr>
            <a:r>
              <a:rPr lang="kk-KZ" sz="4400" dirty="0" smtClean="0">
                <a:solidFill>
                  <a:srgbClr val="C00000"/>
                </a:solidFill>
                <a:latin typeface="Times New Roman" pitchFamily="18" charset="0"/>
                <a:cs typeface="Times New Roman" pitchFamily="18" charset="0"/>
              </a:rPr>
              <a:t> Тест тапсыру алдында балаңыздың бойындағы қобалжуды көтермеңіздер. Бұл тестілеудің нәтижесінде теріс әсер етуі мүмкін. Өйткені бала өзінің жас ерекшеліктеріне байланысты өзінің эмоцияларын ұстай алмауы мүмкін.</a:t>
            </a:r>
            <a:endParaRPr lang="ru-RU" sz="4400" dirty="0" smtClean="0">
              <a:solidFill>
                <a:srgbClr val="C00000"/>
              </a:solidFill>
              <a:latin typeface="Times New Roman" pitchFamily="18" charset="0"/>
              <a:cs typeface="Times New Roman" pitchFamily="18" charset="0"/>
            </a:endParaRPr>
          </a:p>
          <a:p>
            <a:pPr>
              <a:buNone/>
            </a:pPr>
            <a:endParaRPr lang="ru-RU" sz="4400" dirty="0">
              <a:solidFill>
                <a:srgbClr val="C0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p:nvPr>
        </p:nvSpPr>
        <p:spPr/>
        <p:txBody>
          <a:bodyPr/>
          <a:lstStyle/>
          <a:p>
            <a:pPr>
              <a:buFont typeface="Wingdings" pitchFamily="2" charset="2"/>
              <a:buChar char="Ø"/>
            </a:pPr>
            <a:r>
              <a:rPr lang="kk-KZ" sz="5400" dirty="0" smtClean="0">
                <a:solidFill>
                  <a:srgbClr val="C00000"/>
                </a:solidFill>
                <a:latin typeface="Times New Roman" pitchFamily="18" charset="0"/>
                <a:cs typeface="Times New Roman" pitchFamily="18" charset="0"/>
              </a:rPr>
              <a:t>Үйде дайындалу үшін балаңызға ыңғайлы жұмыс орнын жасаңыздар. Сіздің балаңыз дайындалған кезде, ешкім оған бөгет жасамасын.</a:t>
            </a:r>
            <a:endParaRPr lang="ru-RU" sz="5400" dirty="0" smtClean="0">
              <a:solidFill>
                <a:srgbClr val="C00000"/>
              </a:solidFill>
              <a:latin typeface="Times New Roman" pitchFamily="18" charset="0"/>
              <a:cs typeface="Times New Roman" pitchFamily="18" charset="0"/>
            </a:endParaRPr>
          </a:p>
          <a:p>
            <a:pPr>
              <a:buNone/>
            </a:pPr>
            <a:endParaRPr lang="ru-RU" dirty="0"/>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alpha val="55000"/>
          </a:schemeClr>
        </a:solidFill>
        <a:ln w="508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alpha val="55000"/>
          </a:schemeClr>
        </a:solidFill>
        <a:ln w="508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1166</TotalTime>
  <Words>280</Words>
  <Application>Microsoft Office PowerPoint</Application>
  <PresentationFormat>Экран (4:3)</PresentationFormat>
  <Paragraphs>20</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Оформление по умолчанию</vt:lpstr>
      <vt:lpstr>Тақырыбы:</vt:lpstr>
      <vt:lpstr>  </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7777070@mail.ru</dc:creator>
  <cp:lastModifiedBy>Admin</cp:lastModifiedBy>
  <cp:revision>69</cp:revision>
  <dcterms:created xsi:type="dcterms:W3CDTF">2010-03-03T13:08:22Z</dcterms:created>
  <dcterms:modified xsi:type="dcterms:W3CDTF">2012-12-06T07:26:32Z</dcterms:modified>
</cp:coreProperties>
</file>