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57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17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00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7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9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61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38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8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7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49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00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2339-2DF4-4ACE-A210-7F477AB4AF65}" type="datetimeFigureOut">
              <a:rPr lang="ru-RU" smtClean="0"/>
              <a:t>30.07.2014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3E60F-7361-43F6-AAA1-9E864AFB9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9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/>
              <a:t>3 помощника учителя</a:t>
            </a:r>
            <a:br>
              <a:rPr lang="ru-RU" sz="6000" b="1" dirty="0" smtClean="0"/>
            </a:br>
            <a:r>
              <a:rPr lang="ru-RU" sz="6000" b="1" dirty="0" smtClean="0"/>
              <a:t>Шульмана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Дмитриев В.С.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79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652120" y="3789040"/>
            <a:ext cx="2808312" cy="26313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</a:t>
            </a:r>
            <a:r>
              <a:rPr lang="ru-RU" dirty="0" err="1" smtClean="0">
                <a:solidFill>
                  <a:srgbClr val="FF0000"/>
                </a:solidFill>
              </a:rPr>
              <a:t>КОМПЕНТЕНТ</a:t>
            </a:r>
            <a:r>
              <a:rPr lang="ru-RU" dirty="0" smtClean="0">
                <a:solidFill>
                  <a:srgbClr val="FF0000"/>
                </a:solidFill>
              </a:rPr>
              <a:t>-НОСТЬ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И РЕЗУЛЬТАТ</a:t>
            </a:r>
            <a:endParaRPr lang="ru-RU" dirty="0"/>
          </a:p>
        </p:txBody>
      </p:sp>
      <p:sp>
        <p:nvSpPr>
          <p:cNvPr id="5" name="Улыбающееся лицо 4"/>
          <p:cNvSpPr/>
          <p:nvPr/>
        </p:nvSpPr>
        <p:spPr>
          <a:xfrm>
            <a:off x="827584" y="332656"/>
            <a:ext cx="2448272" cy="2448272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ердце 5"/>
          <p:cNvSpPr/>
          <p:nvPr/>
        </p:nvSpPr>
        <p:spPr>
          <a:xfrm>
            <a:off x="4501391" y="152636"/>
            <a:ext cx="2952328" cy="2808312"/>
          </a:xfrm>
          <a:prstGeom prst="hear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ih0.redbubble.net/image.13987573.8319/sticker,375x360.u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019" y="3406907"/>
            <a:ext cx="3571875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Прямая со стрелкой 8"/>
          <p:cNvCxnSpPr/>
          <p:nvPr/>
        </p:nvCxnSpPr>
        <p:spPr>
          <a:xfrm>
            <a:off x="2987824" y="2348880"/>
            <a:ext cx="2989731" cy="1800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4" idx="2"/>
          </p:cNvCxnSpPr>
          <p:nvPr/>
        </p:nvCxnSpPr>
        <p:spPr>
          <a:xfrm>
            <a:off x="2627784" y="4941168"/>
            <a:ext cx="3024336" cy="16353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372200" y="2636912"/>
            <a:ext cx="950226" cy="115212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25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467544" y="332655"/>
            <a:ext cx="1512168" cy="1416353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548680"/>
            <a:ext cx="6948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Голова символизирует наличие </a:t>
            </a:r>
            <a:r>
              <a:rPr lang="ru-RU" sz="2400" b="1" u="sng" dirty="0" smtClean="0"/>
              <a:t>методологи-</a:t>
            </a:r>
            <a:r>
              <a:rPr lang="ru-RU" sz="2400" b="1" u="sng" dirty="0" err="1" smtClean="0"/>
              <a:t>ческих</a:t>
            </a:r>
            <a:r>
              <a:rPr lang="ru-RU" sz="2400" b="1" u="sng" dirty="0" smtClean="0"/>
              <a:t> знаний</a:t>
            </a:r>
            <a:r>
              <a:rPr lang="ru-RU" sz="2400" b="1" dirty="0" smtClean="0"/>
              <a:t> о преподавании и обучении, а так же, о личности учеников</a:t>
            </a:r>
            <a:endParaRPr lang="ru-RU" sz="2400" b="1" dirty="0"/>
          </a:p>
        </p:txBody>
      </p:sp>
      <p:sp>
        <p:nvSpPr>
          <p:cNvPr id="4" name="Сердце 3"/>
          <p:cNvSpPr/>
          <p:nvPr/>
        </p:nvSpPr>
        <p:spPr>
          <a:xfrm>
            <a:off x="499770" y="2232505"/>
            <a:ext cx="1403648" cy="1395973"/>
          </a:xfrm>
          <a:prstGeom prst="hear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960996"/>
            <a:ext cx="6858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эмоционально-положительное</a:t>
            </a:r>
            <a:r>
              <a:rPr lang="ru-RU" sz="2400" b="1" dirty="0" smtClean="0"/>
              <a:t> отношение к профессии, осознание </a:t>
            </a:r>
            <a:r>
              <a:rPr lang="ru-RU" sz="2400" b="1" u="sng" dirty="0" smtClean="0"/>
              <a:t>ценности</a:t>
            </a:r>
            <a:r>
              <a:rPr lang="ru-RU" sz="2400" b="1" dirty="0" smtClean="0"/>
              <a:t> преподавания и </a:t>
            </a:r>
            <a:r>
              <a:rPr lang="ru-RU" sz="2400" b="1" u="sng" dirty="0" smtClean="0"/>
              <a:t>устойчивые убеждения</a:t>
            </a:r>
            <a:r>
              <a:rPr lang="ru-RU" sz="2400" b="1" dirty="0" smtClean="0"/>
              <a:t>, которые находят поддержку в лице других представителей этой профессии</a:t>
            </a:r>
            <a:endParaRPr lang="ru-RU" sz="2400" b="1" dirty="0"/>
          </a:p>
        </p:txBody>
      </p:sp>
      <p:pic>
        <p:nvPicPr>
          <p:cNvPr id="6" name="Picture 2" descr="http://ih0.redbubble.net/image.13987573.8319/sticker,375x360.u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77903"/>
            <a:ext cx="2411760" cy="231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11241" y="4437112"/>
            <a:ext cx="67568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символизирует наличие технических и </a:t>
            </a:r>
            <a:r>
              <a:rPr lang="ru-RU" sz="2400" b="1" dirty="0" err="1" smtClean="0"/>
              <a:t>прак-тических</a:t>
            </a:r>
            <a:r>
              <a:rPr lang="ru-RU" sz="2400" b="1" dirty="0" smtClean="0"/>
              <a:t> </a:t>
            </a:r>
            <a:r>
              <a:rPr lang="ru-RU" sz="2400" b="1" u="sng" dirty="0" smtClean="0"/>
              <a:t>навыков</a:t>
            </a:r>
            <a:r>
              <a:rPr lang="ru-RU" sz="2400" b="1" dirty="0" smtClean="0"/>
              <a:t> и </a:t>
            </a:r>
            <a:r>
              <a:rPr lang="ru-RU" sz="2400" b="1" u="sng" dirty="0" smtClean="0"/>
              <a:t>владение способами </a:t>
            </a:r>
            <a:r>
              <a:rPr lang="ru-RU" sz="2400" b="1" dirty="0" err="1" smtClean="0"/>
              <a:t>рабо</a:t>
            </a:r>
            <a:r>
              <a:rPr lang="ru-RU" sz="2400" b="1" dirty="0" smtClean="0"/>
              <a:t>-ты, умением разъяснить идеи посредством </a:t>
            </a:r>
            <a:r>
              <a:rPr lang="ru-RU" sz="2400" b="1" dirty="0" err="1" smtClean="0"/>
              <a:t>диа-пазона</a:t>
            </a:r>
            <a:r>
              <a:rPr lang="ru-RU" sz="2400" b="1" dirty="0" smtClean="0"/>
              <a:t> имеющихся подходов в процессе</a:t>
            </a:r>
          </a:p>
          <a:p>
            <a:r>
              <a:rPr lang="ru-RU" sz="2400" b="1" dirty="0" smtClean="0"/>
              <a:t>реализации, корректирования и оценивания обучения.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791754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74</Words>
  <Application>Microsoft Office PowerPoint</Application>
  <PresentationFormat>Экран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3 помощника учителя Шульмана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помощника учителя Шульмана</dc:title>
  <dc:creator>Валентин</dc:creator>
  <cp:lastModifiedBy>Валентин</cp:lastModifiedBy>
  <cp:revision>2</cp:revision>
  <dcterms:created xsi:type="dcterms:W3CDTF">2014-07-30T01:27:40Z</dcterms:created>
  <dcterms:modified xsi:type="dcterms:W3CDTF">2014-07-30T01:47:40Z</dcterms:modified>
</cp:coreProperties>
</file>