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BFA6BA-71EB-4423-82FB-40A558F17F4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B81D4C-44D8-40FB-9EB7-6A364F01C80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нез 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8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Выступление в трамвае пожарной безопасности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:\фото трамвай\IMG_52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0694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3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Пополнение школьной библиотеки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lenovo\Desktop\Прин. ф-лы\IMG_20161129_162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9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Прин. ф-лы\IMG_20161129_1628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31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1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Прин. ф-лы\IMG_20161129_1628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384"/>
            <a:ext cx="8640960" cy="62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7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Готовим книги для библиотеки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lenovo\Desktop\Прин. ф-лы\IMG_20161125_1357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Цветы для класса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lenovo\Desktop\Прин. ф-лы\IMG_20161129_163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1308558"/>
            <a:ext cx="7992888" cy="52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7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Помощь однокласснику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lenovo\Desktop\Прин. ф-лы\IMG_20161125_1354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62882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5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25 пятерок по физической культуре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lenovo\Desktop\Прин. ф-лы\IMG_20161122_1633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088740"/>
            <a:ext cx="7920880" cy="54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6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Выступление агитбригады перед  первыми классами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lenovo\Desktop\Прин. ф-лы\IMG_20161129_1307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0" y="1522571"/>
            <a:ext cx="7905300" cy="46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38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</TotalTime>
  <Words>22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Презентация PowerPoint</vt:lpstr>
      <vt:lpstr>Пополнение школьной библиотеки</vt:lpstr>
      <vt:lpstr>Презентация PowerPoint</vt:lpstr>
      <vt:lpstr>Презентация PowerPoint</vt:lpstr>
      <vt:lpstr>Готовим книги для библиотеки</vt:lpstr>
      <vt:lpstr>Цветы для класса</vt:lpstr>
      <vt:lpstr>Помощь однокласснику</vt:lpstr>
      <vt:lpstr>25 пятерок по физической культуре</vt:lpstr>
      <vt:lpstr>  Выступление агитбригады перед  первыми классами</vt:lpstr>
      <vt:lpstr>Выступление в трамвае пожарной безопасности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2016-12-04T12:18:18Z</dcterms:created>
  <dcterms:modified xsi:type="dcterms:W3CDTF">2016-12-04T12:46:21Z</dcterms:modified>
</cp:coreProperties>
</file>