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3" r:id="rId8"/>
    <p:sldId id="262" r:id="rId9"/>
    <p:sldId id="270" r:id="rId10"/>
    <p:sldId id="271" r:id="rId11"/>
    <p:sldId id="272" r:id="rId12"/>
    <p:sldId id="275" r:id="rId13"/>
    <p:sldId id="273" r:id="rId14"/>
    <p:sldId id="274" r:id="rId15"/>
    <p:sldId id="267" r:id="rId16"/>
    <p:sldId id="268" r:id="rId17"/>
    <p:sldId id="269" r:id="rId18"/>
    <p:sldId id="265" r:id="rId19"/>
    <p:sldId id="26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85D763-86FE-4FB3-BCB4-35771EC3163D}" type="datetimeFigureOut">
              <a:rPr lang="ru-RU" smtClean="0"/>
              <a:pPr/>
              <a:t>18.12.2015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A785F0-0715-4F55-AEB5-3786208916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sz="2400" dirty="0" smtClean="0"/>
              <a:t>Проектная работа</a:t>
            </a:r>
            <a:br>
              <a:rPr lang="ru-RU" sz="2400" dirty="0" smtClean="0"/>
            </a:br>
            <a:r>
              <a:rPr lang="ru-RU" sz="2400" dirty="0" smtClean="0"/>
              <a:t>ученицы 11 «Б» класса</a:t>
            </a:r>
            <a:br>
              <a:rPr lang="ru-RU" sz="2400" dirty="0" smtClean="0"/>
            </a:br>
            <a:r>
              <a:rPr lang="ru-RU" sz="2400" dirty="0" err="1" smtClean="0"/>
              <a:t>Сопшэн</a:t>
            </a:r>
            <a:r>
              <a:rPr lang="ru-RU" sz="2400" dirty="0" smtClean="0"/>
              <a:t> №36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kk-KZ" sz="2400" dirty="0" smtClean="0"/>
              <a:t>ҚҰдайберген  гаухар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Реанимация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Скорую медицинскую помощь мы оказывали гражданам с различными заболеваниями</a:t>
            </a:r>
          </a:p>
          <a:p>
            <a:pPr>
              <a:buNone/>
            </a:pPr>
            <a:r>
              <a:rPr lang="ru-RU" dirty="0" smtClean="0"/>
              <a:t>	Для исследовательской части я рассматривала сердечные заболевания</a:t>
            </a:r>
          </a:p>
        </p:txBody>
      </p:sp>
      <p:pic>
        <p:nvPicPr>
          <p:cNvPr id="1026" name="Picture 2" descr="C:\Users\user\Desktop\Мед\094187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653136"/>
            <a:ext cx="2520280" cy="16801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личном опыте я пронаблюдала за действиями родных пациентов.</a:t>
            </a:r>
          </a:p>
          <a:p>
            <a:pPr>
              <a:buNone/>
            </a:pPr>
            <a:r>
              <a:rPr lang="ru-RU" dirty="0" smtClean="0"/>
              <a:t>	Многие из них сразу же предпринимали меры, для того чтобы не было дальнейшего развития сердечнососудистых болезней (стенокардия, инфаркт миокарда, гипертонический криз и т.д.)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Мед\Фото_05.02.15,_12_29_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2088232" cy="3002514"/>
          </a:xfrm>
          <a:prstGeom prst="rect">
            <a:avLst/>
          </a:prstGeom>
          <a:noFill/>
        </p:spPr>
      </p:pic>
      <p:pic>
        <p:nvPicPr>
          <p:cNvPr id="3074" name="Picture 2" descr="C:\Users\user\Desktop\Мед\sddefaul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1674" y="1124744"/>
            <a:ext cx="3072341" cy="2304256"/>
          </a:xfrm>
          <a:prstGeom prst="rect">
            <a:avLst/>
          </a:prstGeom>
          <a:noFill/>
        </p:spPr>
      </p:pic>
      <p:pic>
        <p:nvPicPr>
          <p:cNvPr id="3075" name="Picture 3" descr="C:\Users\user\Desktop\Мед\IMG_20151206_17503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933056"/>
            <a:ext cx="1944216" cy="2409006"/>
          </a:xfrm>
          <a:prstGeom prst="rect">
            <a:avLst/>
          </a:prstGeom>
          <a:noFill/>
        </p:spPr>
      </p:pic>
      <p:pic>
        <p:nvPicPr>
          <p:cNvPr id="3076" name="Picture 4" descr="C:\Users\user\Desktop\Мед\левенец,_максимова,_кошкин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4149080"/>
            <a:ext cx="3449960" cy="2298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6571456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Самое главное и важное действие со стороны родных, это то, что они сразу же постарались успокоить больного и привести его в пассивное, сидячее состояние. Это помогает несколько облегчить боль, ведь часто имеется чувство страха, тревоги и даже паники. Все это оказывает большое давление на сердце, что на данный момент очень опасно для жизни.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Больше половины жителей также знали, какие лекарственные средства необходимо принять до прихода скорой помощи. У некоторых имеется аллергия на те, или иные препараты. Поэтому знания близкого окружения о здоровье тоже имеет огромное значение для спасения жизни больного.</a:t>
            </a:r>
          </a:p>
          <a:p>
            <a:r>
              <a:rPr lang="ru-RU" dirty="0" smtClean="0"/>
              <a:t>Для облегчения боли можно подложить под язык таблетку нитроглицерина. Кроме того, можно разжевать полтаблетки обычного аспирина.</a:t>
            </a:r>
          </a:p>
          <a:p>
            <a:r>
              <a:rPr lang="ru-RU" dirty="0" smtClean="0"/>
              <a:t>Но в некоторых случаях, больной прибывал один. И самыми правильными действиями в такой ситуации было: успокоиться, принять таблетку и дождаться приезда врачей.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Инфаркт миокарда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Жалобы 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Симптомы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Объективные данные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Лекарства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</a:t>
                      </a:r>
                      <a:r>
                        <a:rPr lang="ru-RU" baseline="0" dirty="0" smtClean="0"/>
                        <a:t> медицинская помощь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Длительная интенсивная давящая боль за грудиной в области сердца, может отдавать в руку, шею, спину или область лопаток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Бледность кожи, холодный пот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Обморочное состояние</a:t>
                      </a:r>
                    </a:p>
                    <a:p>
                      <a:pPr lvl="0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Инфаркт миокарда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Успокаивающие препараты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Горчичники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Нитроглицерин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Горячие и влажные компрессы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Успокоить больного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Облегчить дыхание больному (снять или расстегнуть стесняющую одежду)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Верхнюю часть туловища расположить выше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инсульт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Жалобы 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Симптомы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Объективные данные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Лекарства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</a:t>
                      </a:r>
                      <a:r>
                        <a:rPr lang="ru-RU" baseline="0" dirty="0" smtClean="0"/>
                        <a:t> медицинская помощь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Онемение или паралич руки, ноги, лицевых мышц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Потеря сознания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Расстройства речи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Ухудшение зрения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Потеря координации 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Головокружение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Сильная и резкая головная боль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Инсульт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Не менее 10 таблеток Глицина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Можно положить ноги больного в горячую воду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Вызвать скорую помощь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Облегчить дыхание больному (снять или расстегнуть стесняющую одежду)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Верхнюю часть туловища расположить выше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стенокардия</a:t>
            </a:r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Жалобы 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Симптомы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Объективные данные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Лекарства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Первая</a:t>
                      </a:r>
                      <a:r>
                        <a:rPr lang="ru-RU" baseline="0" dirty="0" smtClean="0"/>
                        <a:t> медицинская помощь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Давления и жгучая </a:t>
                      </a:r>
                      <a:r>
                        <a:rPr kumimoji="0" lang="ru-RU" sz="18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боль в грудной клетке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Повышенное потоотделение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Тошнота, рвота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Распространяющаяся боль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Стеснения в груди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Дыхание редкое, с интервалами более двух секунд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Стенокардия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Аспирин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Нитроглицерин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Вызвать скорую помощь</a:t>
                      </a: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облегчить дыхание больному (снять или расстегнуть стесняющую одежду)</a:t>
                      </a: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Открыть форточки для притока свежего воздуха.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Успокоить больного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Большинство жителей, с которыми мы вели практику первой медицинской помощи, могут по первичным признакам у своих близких поставить диагноз, определить степень тяжести, также определить какие лекарственные средства можно использовать.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Наблюдая за практической деятельностью специалистов, я пришла к такому выводу, что чаще всего рядом находящиеся родные и близкие по симптомам, жалобам могут сориентироваться, что с человеком, знают какие лекарственные средства можно дать человеку (больному)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Научиться методике обследования больного</a:t>
            </a:r>
            <a:r>
              <a:rPr lang="ru-RU" dirty="0" smtClean="0"/>
              <a:t>, определения клинических признаков, правильной формулировке диагноза</a:t>
            </a:r>
            <a:endParaRPr lang="kk-KZ" dirty="0" smtClean="0"/>
          </a:p>
          <a:p>
            <a:endParaRPr lang="kk-KZ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СестрИнский</a:t>
            </a:r>
            <a:r>
              <a:rPr lang="ru-RU" dirty="0" smtClean="0"/>
              <a:t> </a:t>
            </a:r>
            <a:r>
              <a:rPr lang="ru-RU" dirty="0" smtClean="0"/>
              <a:t>процесс в отделе реанимации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Актуальность этой темы заключается в том, что в некоторых ситуациях требуются немедленные и точные действия, предпринимать которые приходится в любых условиях. Зачастую от этих решений зависит жизнь больного. Нередко медицинский работник вынужден оказывать неотложную помощь больному, не зная диагноза, не имея возможности собрать анамнестические данные и ориентируясь на основные признаки приступа. Следует отметить, что на </a:t>
            </a:r>
            <a:r>
              <a:rPr lang="ru-RU" dirty="0" err="1" smtClean="0"/>
              <a:t>догоспитальном</a:t>
            </a:r>
            <a:r>
              <a:rPr lang="ru-RU" dirty="0" smtClean="0"/>
              <a:t> этапе зачастую трудно разделить объемы неотложной лечебной помощи. Поэтому полный объем мероприятий рассчитан и на врачебный и на средний медицинский персонал.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реанимация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- это оживление человека в период клинической смерти.</a:t>
            </a:r>
          </a:p>
          <a:p>
            <a:pPr>
              <a:buNone/>
            </a:pPr>
            <a:r>
              <a:rPr lang="ru-RU" dirty="0" smtClean="0"/>
              <a:t>   В медицинском смысле реанимация </a:t>
            </a:r>
            <a:r>
              <a:rPr lang="ru-RU" dirty="0" smtClean="0"/>
              <a:t>может </a:t>
            </a:r>
            <a:r>
              <a:rPr lang="ru-RU" dirty="0" smtClean="0"/>
              <a:t>включать в себя сердечно-легочную реанимацию, интенсивную терапию и комплекс мер, направленных на поддержание жизнедеятельности.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Сердечно-сосудистые</a:t>
            </a:r>
            <a:r>
              <a:rPr lang="ru-RU" dirty="0" smtClean="0"/>
              <a:t> заболевания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- это большая проблема современного общества. Они возникают из-за сбоев работы сердца и сосудов.</a:t>
            </a:r>
          </a:p>
          <a:p>
            <a:r>
              <a:rPr lang="ru-RU" dirty="0" smtClean="0"/>
              <a:t>Система кровообращения - основополагающая, поэтому от нее зависит состояние здоровья человека.</a:t>
            </a:r>
          </a:p>
          <a:p>
            <a:r>
              <a:rPr lang="ru-RU" dirty="0" smtClean="0"/>
              <a:t>Сердечнососудистые заболевания долгое время никак себя не проявляют, и о своих проблемах с сердцем пациент узнает внезапно. Поэтому сердечно сосудистые болезни называют "молчаливыми убийцами" - именно они в ответе за высокую смертность населения.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гипотеза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«Если каждый человек будет владеть элементами первой медицинской помощи до приезда скорой помощи, то сможет спасти жизнь человека»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наблюдения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Сущность этого метода заключается в оценке проявления определенного физиологического процесса в естественных условиях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Карта наблюдений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точного диагноза, используем информацию:</a:t>
            </a:r>
          </a:p>
          <a:p>
            <a:pPr>
              <a:buNone/>
            </a:pPr>
            <a:r>
              <a:rPr lang="ru-RU" dirty="0" smtClean="0"/>
              <a:t>   - самого пациента;</a:t>
            </a:r>
          </a:p>
          <a:p>
            <a:pPr>
              <a:buNone/>
            </a:pPr>
            <a:r>
              <a:rPr lang="ru-RU" dirty="0" smtClean="0"/>
              <a:t>   - немедицинское окружение пациента (родственники, знакомые, соседи и т.д.);</a:t>
            </a:r>
          </a:p>
          <a:p>
            <a:pPr>
              <a:buNone/>
            </a:pPr>
            <a:r>
              <a:rPr lang="ru-RU" dirty="0" smtClean="0"/>
              <a:t>   - медицинское окружение пациента.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Исследовательская часть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проведения исследовательской части некоторое время я была ассистенткой у </a:t>
            </a:r>
            <a:r>
              <a:rPr lang="ru-RU" dirty="0" err="1" smtClean="0"/>
              <a:t>Баймухамбетова</a:t>
            </a:r>
            <a:r>
              <a:rPr lang="ru-RU" dirty="0" smtClean="0"/>
              <a:t> </a:t>
            </a:r>
            <a:r>
              <a:rPr lang="ru-RU" dirty="0" err="1" smtClean="0"/>
              <a:t>Данияра</a:t>
            </a:r>
            <a:r>
              <a:rPr lang="ru-RU" dirty="0" smtClean="0"/>
              <a:t>, который работает фельдшером скорой медицинской помощи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365</TotalTime>
  <Words>753</Words>
  <Application>Microsoft Office PowerPoint</Application>
  <PresentationFormat>Экран (4:3)</PresentationFormat>
  <Paragraphs>92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Franklin Gothic Book</vt:lpstr>
      <vt:lpstr>Franklin Gothic Medium</vt:lpstr>
      <vt:lpstr>Wingdings 2</vt:lpstr>
      <vt:lpstr>Трек</vt:lpstr>
      <vt:lpstr>Проектная работа ученицы 11 «Б» класса Сопшэн №36  ҚҰдайберген  гаухар</vt:lpstr>
      <vt:lpstr>Цель</vt:lpstr>
      <vt:lpstr>СестрИнский процесс в отделе реанимации</vt:lpstr>
      <vt:lpstr>реанимация</vt:lpstr>
      <vt:lpstr>Сердечно-сосудистые заболевания</vt:lpstr>
      <vt:lpstr>гипотеза</vt:lpstr>
      <vt:lpstr>Метод наблюдения</vt:lpstr>
      <vt:lpstr>Карта наблюдений</vt:lpstr>
      <vt:lpstr>Исследовательская часть</vt:lpstr>
      <vt:lpstr>Исследовательская часть</vt:lpstr>
      <vt:lpstr>Исследовательская часть</vt:lpstr>
      <vt:lpstr>Презентация PowerPoint</vt:lpstr>
      <vt:lpstr>Исследовательская часть</vt:lpstr>
      <vt:lpstr>Исследовательская часть</vt:lpstr>
      <vt:lpstr>Инфаркт миокарда</vt:lpstr>
      <vt:lpstr>инсульт</vt:lpstr>
      <vt:lpstr>стенокардия</vt:lpstr>
      <vt:lpstr>вывод</vt:lpstr>
      <vt:lpstr>Вывод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работа ученицы 11 «Б» класса Сопшэн №36  ҚҰдайберген  гаухар</dc:title>
  <dc:creator>user</dc:creator>
  <cp:lastModifiedBy>Пользователь</cp:lastModifiedBy>
  <cp:revision>41</cp:revision>
  <dcterms:created xsi:type="dcterms:W3CDTF">2015-12-07T16:31:00Z</dcterms:created>
  <dcterms:modified xsi:type="dcterms:W3CDTF">2015-12-18T09:20:18Z</dcterms:modified>
</cp:coreProperties>
</file>