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22"/>
  </p:notesMasterIdLst>
  <p:sldIdLst>
    <p:sldId id="265" r:id="rId7"/>
    <p:sldId id="267" r:id="rId8"/>
    <p:sldId id="266" r:id="rId9"/>
    <p:sldId id="268" r:id="rId10"/>
    <p:sldId id="270" r:id="rId11"/>
    <p:sldId id="269" r:id="rId12"/>
    <p:sldId id="271" r:id="rId13"/>
    <p:sldId id="272" r:id="rId14"/>
    <p:sldId id="277" r:id="rId15"/>
    <p:sldId id="273" r:id="rId16"/>
    <p:sldId id="278" r:id="rId17"/>
    <p:sldId id="279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90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6AB93-83C1-4BE3-98AD-0573E7B98A9C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35ACD-D5E4-45F6-860F-CD372C2B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4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5ACD-D5E4-45F6-860F-CD372C2BA8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3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5ACD-D5E4-45F6-860F-CD372C2BA84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5ACD-D5E4-45F6-860F-CD372C2BA84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5ACD-D5E4-45F6-860F-CD372C2BA84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5ACD-D5E4-45F6-860F-CD372C2BA84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5ACD-D5E4-45F6-860F-CD372C2BA845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5ACD-D5E4-45F6-860F-CD372C2BA845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5ACD-D5E4-45F6-860F-CD372C2BA84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5ACD-D5E4-45F6-860F-CD372C2BA84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5ACD-D5E4-45F6-860F-CD372C2BA84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5ACD-D5E4-45F6-860F-CD372C2BA84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5ACD-D5E4-45F6-860F-CD372C2BA84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5ACD-D5E4-45F6-860F-CD372C2BA84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5ACD-D5E4-45F6-860F-CD372C2BA84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35ACD-D5E4-45F6-860F-CD372C2BA84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9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8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4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8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1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4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0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9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6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5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1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5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6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0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9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1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7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9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5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8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5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6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0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9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1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7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9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5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8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7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7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7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8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9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7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7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4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3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6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2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3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6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25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7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2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0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5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2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6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3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7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7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3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19.05.2016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0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80928"/>
            <a:ext cx="7128792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ДЕНЕ ШЫНЫҚТЫРУ ПӘНІ МҰҒАЛІМІНІҢ ПОРТФОЛИОСЫ</a:t>
            </a:r>
            <a:r>
              <a:rPr 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porT\Desktop\Новая папка\oju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3" y="359690"/>
            <a:ext cx="2935790" cy="81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69" y="356221"/>
            <a:ext cx="2933391" cy="81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SporT\Desktop\Новая папка\oju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6220"/>
            <a:ext cx="2935795" cy="81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porT\Desktop\Новая папка\oju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874"/>
            <a:ext cx="2935790" cy="81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porT\Desktop\Новая папка\oju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701" y="6046874"/>
            <a:ext cx="2935790" cy="81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porT\Desktop\Новая папка\oju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91" y="6073202"/>
            <a:ext cx="2935790" cy="81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ашимов Б.Ш\Мектепішілік құжаттар\СОШ№25\Жұмыс құжаттары\КОУЧИНГ 03.02.2014\Ниш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88" y="3861048"/>
            <a:ext cx="1243013" cy="1392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26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813273"/>
            <a:ext cx="7200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Семинар,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конференцияларда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өткізілген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ашық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сабақ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сыныптан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тыс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іс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-шара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материалдары</a:t>
            </a:r>
            <a:endParaRPr lang="ru-RU" sz="2800" dirty="0"/>
          </a:p>
        </p:txBody>
      </p:sp>
      <p:pic>
        <p:nvPicPr>
          <p:cNvPr id="8195" name="Picture 3" descr="D:\Машимов Б.Ш\Мектепішілік құжаттар\СОШ №30\Әріптестермен кездесу ашықсабақ\20151116_112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38" y="1590085"/>
            <a:ext cx="3286178" cy="20343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3573016"/>
            <a:ext cx="2922727" cy="929040"/>
          </a:xfrm>
        </p:spPr>
        <p:txBody>
          <a:bodyPr/>
          <a:lstStyle/>
          <a:p>
            <a:pPr marL="0" indent="0" algn="ctr">
              <a:buNone/>
            </a:pPr>
            <a:r>
              <a:rPr lang="kk-KZ" sz="1600" dirty="0" smtClean="0">
                <a:solidFill>
                  <a:srgbClr val="1909E7"/>
                </a:solidFill>
                <a:latin typeface="Times New Roman" pitchFamily="18" charset="0"/>
                <a:cs typeface="Times New Roman" pitchFamily="18" charset="0"/>
              </a:rPr>
              <a:t>Қалалық ашық сабақ семинарлардан көрініс </a:t>
            </a:r>
            <a:endParaRPr lang="ru-RU" sz="1600" dirty="0">
              <a:solidFill>
                <a:srgbClr val="1909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D:\Машимов Б.Ш\Мектепішілік құжаттар\СОШ №30\Әріптестермен кездесу ашықсабақ\20151118_095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77509"/>
            <a:ext cx="3126728" cy="20343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5148064" y="3645024"/>
            <a:ext cx="3683818" cy="48860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kk-KZ" sz="1600" smtClean="0">
                <a:solidFill>
                  <a:srgbClr val="1909E7"/>
                </a:solidFill>
                <a:latin typeface="Times New Roman" pitchFamily="18" charset="0"/>
                <a:cs typeface="Times New Roman" pitchFamily="18" charset="0"/>
              </a:rPr>
              <a:t>Денсаулық күні </a:t>
            </a:r>
            <a:endParaRPr lang="ru-RU" sz="1600" dirty="0">
              <a:solidFill>
                <a:srgbClr val="1909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D:\Машимов Б.Ш\Мектепішілік құжаттар\СОШ №30\Презентация учитель года 2015\20150910_1747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65" y="4133632"/>
            <a:ext cx="3359319" cy="19446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2627784" y="6111822"/>
            <a:ext cx="3816424" cy="9290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kk-KZ" sz="1600" dirty="0" smtClean="0">
                <a:solidFill>
                  <a:srgbClr val="1909E7"/>
                </a:solidFill>
                <a:latin typeface="Times New Roman" pitchFamily="18" charset="0"/>
                <a:cs typeface="Times New Roman" pitchFamily="18" charset="0"/>
              </a:rPr>
              <a:t>2015-2016 ұстаздар арасында жыл мұғалімі жарысынан көрініс</a:t>
            </a:r>
            <a:endParaRPr lang="ru-RU" sz="1600" dirty="0">
              <a:solidFill>
                <a:srgbClr val="1909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D:\Машимов Б.Ш\Мектепішілік құжаттар\СОШ№25\Анимация\8p1b_KCuuM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7442" y="1428218"/>
            <a:ext cx="2039663" cy="80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Машимов Б.Ш\Мектепішілік құжаттар\СОШ№25\Анимация\8p1b_KCuuM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0397" y="3410838"/>
            <a:ext cx="1925575" cy="80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Машимов Б.Ш\Мектепішілік құжаттар\СОШ№25\Анимация\8p1b_KCuuM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6527" y="5272540"/>
            <a:ext cx="1797832" cy="80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12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5040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 algn="ctr">
              <a:buNone/>
            </a:pPr>
            <a:r>
              <a:rPr lang="ru-RU" sz="20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Мектепішілік</a:t>
            </a:r>
            <a:r>
              <a:rPr lang="ru-RU" sz="20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жасалынған</a:t>
            </a:r>
            <a:r>
              <a:rPr lang="ru-RU" sz="20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іс</a:t>
            </a:r>
            <a:r>
              <a:rPr lang="ru-RU" sz="20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шаралардан</a:t>
            </a:r>
            <a:r>
              <a:rPr lang="ru-RU" sz="20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көріністер</a:t>
            </a:r>
            <a:r>
              <a:rPr lang="ru-RU" sz="20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4098" name="Picture 2" descr="F:\ФОТО 07 05 2016 эстафета\_MG_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3751"/>
            <a:ext cx="2509801" cy="1673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07 05 2016 эстафета\_MG_0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284">
            <a:off x="500849" y="3670164"/>
            <a:ext cx="2376264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 07 05 2016 эстафета\_MG_0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977">
            <a:off x="3445861" y="2076276"/>
            <a:ext cx="4889352" cy="3259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90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Телефон2016\20160205_141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2" y="3152864"/>
            <a:ext cx="1899210" cy="2469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Телефон2016\20151202_1217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3789" y="3152864"/>
            <a:ext cx="1833721" cy="2469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Телефон2016\20151203_151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91" y="3152865"/>
            <a:ext cx="1841002" cy="2479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porT\Desktop\9D3KZalGB1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1877"/>
            <a:ext cx="2740991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porT\Desktop\bSCxsrqZBk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2696"/>
            <a:ext cx="1645940" cy="2157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porT\Desktop\wOB2tTu7WD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9" y="816375"/>
            <a:ext cx="3062069" cy="1979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SporT\Desktop\yMhMP4bDbU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62672"/>
            <a:ext cx="2339782" cy="2459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1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4463" y="1837676"/>
            <a:ext cx="3498791" cy="3751564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Қаладық ұстаздар арасында шаңғы жарысынан ІІ- орын</a:t>
            </a:r>
            <a:br>
              <a:rPr lang="kk-KZ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SporT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462751" cy="344208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Машимов Б.Ш\Мектепішілік құжаттар\СОШ№25\Жұмыс құжаттары\Документы СОШ25\Фото-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6" y="1837676"/>
            <a:ext cx="2400267" cy="1800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08202" y="795616"/>
            <a:ext cx="6512511" cy="571500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Georgia" pitchFamily="18" charset="0"/>
              <a:buNone/>
            </a:pPr>
            <a:r>
              <a:rPr lang="kk-KZ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 е т і с т і к т е р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3982561"/>
            <a:ext cx="3115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Қаладық ұстаздар арасында </a:t>
            </a:r>
            <a:r>
              <a:rPr lang="kk-KZ" sz="2000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жеңіл атлетикадан </a:t>
            </a:r>
            <a:r>
              <a:rPr lang="kk-KZ" sz="2000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жарысынан ІІ- орын</a:t>
            </a:r>
            <a:endParaRPr lang="ru-RU" dirty="0"/>
          </a:p>
        </p:txBody>
      </p:sp>
      <p:pic>
        <p:nvPicPr>
          <p:cNvPr id="9220" name="Picture 4" descr="C:\Users\SporT\Desktop\9hLwGLJEV2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3" y="3937619"/>
            <a:ext cx="2043219" cy="2736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04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1628800"/>
            <a:ext cx="4568295" cy="4320480"/>
          </a:xfr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</a:pP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ДИПЛОМ</a:t>
            </a:r>
            <a:r>
              <a:rPr lang="kk-KZ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«Жыл мұғалімі – 2015» сайысының лауреаты болғаны үшін №30 жалпы орта білім беру мектебінің дене шынықтыру пәні мұғалімі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Сотка\20160301_184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5"/>
            <a:ext cx="3380958" cy="45231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599024" y="493862"/>
            <a:ext cx="7848872" cy="576064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ПАВЛОДАР ҚАЛАСЫНЫҢ БІЛІМ БЕРУ БӨЛІМІ</a:t>
            </a:r>
            <a:r>
              <a:rPr lang="kk-KZ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39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096" y="1603508"/>
            <a:ext cx="8215768" cy="601355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marL="0" indent="0" algn="ctr">
              <a:buNone/>
            </a:pPr>
            <a:r>
              <a:rPr lang="kk-KZ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  <a:br>
              <a:rPr lang="kk-KZ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ІІІ дәрежелі  «Қоршаған әлем»атты аймақтық бенероликтер конкурсынан</a:t>
            </a:r>
            <a:endParaRPr lang="ru-RU" sz="1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Сотка\20160301_183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4968552" cy="336749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Сотка\20160301_1839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39" y="4345673"/>
            <a:ext cx="3366905" cy="213845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703076" y="620688"/>
            <a:ext cx="8208912" cy="855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kk-KZ" sz="2400" b="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ПАВЛОДАР ОБЛЫСЫ БІЛІМ БЕРУ БАСҚАРМАСЫ</a:t>
            </a:r>
            <a:r>
              <a:rPr lang="kk-KZ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Павлодар облыстық ақпараттық технологиялар орталығы</a:t>
            </a:r>
            <a:endParaRPr lang="ru-RU" sz="24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:\Б.Ш.Машимов жетістіктер\Новая папка\20160301_1613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07196"/>
            <a:ext cx="2376264" cy="348771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2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880" cy="6192688"/>
          </a:xfrm>
        </p:spPr>
        <p:txBody>
          <a:bodyPr>
            <a:noAutofit/>
          </a:bodyPr>
          <a:lstStyle/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Мұғалім</a:t>
            </a:r>
            <a:r>
              <a:rPr lang="ru-RU" sz="160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портфолиосының</a:t>
            </a:r>
            <a:r>
              <a:rPr lang="ru-RU" sz="160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құрылымы</a:t>
            </a:r>
            <a:r>
              <a:rPr lang="ru-RU" sz="160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br>
              <a:rPr lang="ru-RU" sz="160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І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Титул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парағы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b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Кіріспе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бөлім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–«№30 </a:t>
            </a:r>
            <a:r>
              <a:rPr lang="ru-RU" sz="16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Жалпы</a:t>
            </a: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орта </a:t>
            </a:r>
            <a:r>
              <a:rPr lang="ru-RU" sz="16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білім</a:t>
            </a: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беру </a:t>
            </a:r>
            <a:r>
              <a:rPr lang="ru-RU" sz="16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мектебі</a:t>
            </a: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Анкеталық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мәліметтер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Өзіндік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білім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жетілдіру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жоспары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ІІ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Негізгі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бөлім</a:t>
            </a: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4.Мақсат </a:t>
            </a:r>
            <a:r>
              <a:rPr lang="ru-RU" sz="16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міндеттер</a:t>
            </a: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5. </a:t>
            </a:r>
            <a:r>
              <a:rPr lang="ru-RU" sz="16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Педагогикалық</a:t>
            </a: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ұстанымы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6</a:t>
            </a: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Басылымда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жинақтарда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жарық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көрген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мақалалары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b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7. 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Семинар,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конференцияларда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өткізілген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ашық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сабақ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сыныптан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тыс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іс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-шара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материалдары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b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8</a:t>
            </a: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0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Мектепішілік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жасалынған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іс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шаралардан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көріністер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9</a:t>
            </a: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«Менің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жетістіктерім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» </a:t>
            </a:r>
            <a:b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10.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Мақтау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қағаздары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мен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дипломдар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b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11.Сертификаттар 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мен </a:t>
            </a:r>
            <a:r>
              <a:rPr lang="ru-RU" sz="1600" b="0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анықтамалар</a:t>
            </a:r>
            <a: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br>
              <a:rPr lang="ru-RU" sz="16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6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5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75856" y="4013448"/>
            <a:ext cx="1964190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5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5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49094" y="669262"/>
            <a:ext cx="7883346" cy="576064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1909E7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Павлодар </a:t>
            </a:r>
            <a:r>
              <a:rPr lang="ru-RU" sz="2400" dirty="0" err="1">
                <a:solidFill>
                  <a:srgbClr val="1909E7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қаласы</a:t>
            </a:r>
            <a:r>
              <a:rPr lang="ru-RU" sz="2400" dirty="0">
                <a:solidFill>
                  <a:srgbClr val="1909E7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1909E7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№30 </a:t>
            </a:r>
            <a:r>
              <a:rPr lang="ru-RU" sz="2400" dirty="0" err="1">
                <a:solidFill>
                  <a:srgbClr val="1909E7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жалпы</a:t>
            </a:r>
            <a:r>
              <a:rPr lang="ru-RU" sz="2400" dirty="0">
                <a:solidFill>
                  <a:srgbClr val="1909E7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орта </a:t>
            </a:r>
            <a:r>
              <a:rPr lang="ru-RU" sz="2400" dirty="0" err="1">
                <a:solidFill>
                  <a:srgbClr val="1909E7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білім</a:t>
            </a:r>
            <a:r>
              <a:rPr lang="ru-RU" sz="2400" dirty="0">
                <a:solidFill>
                  <a:srgbClr val="1909E7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беру </a:t>
            </a:r>
            <a:r>
              <a:rPr lang="ru-RU" sz="2400" dirty="0" err="1">
                <a:solidFill>
                  <a:srgbClr val="1909E7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мектебі</a:t>
            </a:r>
            <a:endParaRPr lang="ru-RU" sz="5400" dirty="0">
              <a:solidFill>
                <a:srgbClr val="1909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750">
            <a:off x="807444" y="3881013"/>
            <a:ext cx="3688791" cy="233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790" flipH="1">
            <a:off x="4778115" y="1281592"/>
            <a:ext cx="3507870" cy="227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431">
            <a:off x="1018020" y="1186676"/>
            <a:ext cx="3628589" cy="2266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684">
            <a:off x="4784674" y="3935327"/>
            <a:ext cx="3491880" cy="2316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" y="669262"/>
            <a:ext cx="504825" cy="31334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69263"/>
            <a:ext cx="506413" cy="308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3749703"/>
            <a:ext cx="506413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1" y="3781006"/>
            <a:ext cx="506413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32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508" y="3524287"/>
            <a:ext cx="6512511" cy="3529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20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ашимов Б.Ш\Мектепішілік құжаттар\СОШ №30\Б.Ш.Машимов жетістіктер\ФОТО\IMG-20150527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836712"/>
            <a:ext cx="1800200" cy="22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2328" y="1205881"/>
            <a:ext cx="67687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0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Туған жылы: </a:t>
            </a:r>
            <a:r>
              <a:rPr lang="kk-KZ" sz="2000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09.09.1985 жыл</a:t>
            </a:r>
            <a:endParaRPr lang="kk-KZ" sz="2000" b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Білімі: </a:t>
            </a:r>
            <a:r>
              <a:rPr lang="kk-KZ" sz="2000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Жоғары</a:t>
            </a:r>
            <a:endParaRPr lang="kk-KZ" sz="2000" b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Қашан қайда бітірді: </a:t>
            </a:r>
            <a:r>
              <a:rPr lang="kk-KZ" sz="2000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Павлодар мемлекеттік педагогикалық </a:t>
            </a:r>
            <a:r>
              <a:rPr lang="kk-KZ" sz="2000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институты 2007 жыл</a:t>
            </a:r>
          </a:p>
          <a:p>
            <a:pPr lvl="0"/>
            <a:r>
              <a:rPr lang="kk-KZ" sz="20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Мамандығы: </a:t>
            </a:r>
            <a:r>
              <a:rPr lang="kk-KZ" sz="2000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Алғашқы әскери дайындық және дене шынықтыру мұғалімі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84884" y="764704"/>
            <a:ext cx="5688631" cy="85496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Машимов Бауржан Шарафатұлы</a:t>
            </a:r>
            <a:b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1297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0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Еңбек өтілі: </a:t>
            </a:r>
            <a:r>
              <a:rPr lang="kk-KZ" sz="2000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8,5 жыл</a:t>
            </a:r>
          </a:p>
          <a:p>
            <a:pPr lvl="0">
              <a:spcAft>
                <a:spcPts val="1000"/>
              </a:spcAft>
            </a:pPr>
            <a:r>
              <a:rPr lang="kk-KZ" sz="20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Біліктілігін көтеру курсы: «</a:t>
            </a:r>
            <a:r>
              <a:rPr lang="kk-KZ" sz="2000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сертификат» </a:t>
            </a: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Қазақстан </a:t>
            </a:r>
            <a:r>
              <a:rPr lang="kk-KZ" sz="200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Республикасының педагог кадрларының біліктілігін арттырудың деңгейлі бағдарламалары аясында үшінші (базалық) деңгейлі бағдарламасы бойынша мұғалімдерді оқыту курсын </a:t>
            </a: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аяқтады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5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060848"/>
            <a:ext cx="3979862" cy="309634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kk-KZ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Әр оқушының өзінің білімі мен тәрбиелік деңгейін анықтап, оны әрі қарай шыңдап, бүгінгі заман талабына сай етіп, жаңа жолға бағыттау.</a:t>
            </a:r>
            <a:br>
              <a:rPr lang="kk-KZ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692696"/>
            <a:ext cx="6236116" cy="42748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 з і н д і к   б і л і м   ж е т і л д і р у   ж о с п а р ы</a:t>
            </a:r>
            <a:b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3042" flipH="1">
            <a:off x="6001906" y="1143512"/>
            <a:ext cx="2813970" cy="1834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145">
            <a:off x="3855871" y="4740117"/>
            <a:ext cx="2592288" cy="178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345">
            <a:off x="6170549" y="3260138"/>
            <a:ext cx="2628278" cy="166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Выгнутая вниз стрелка 9"/>
          <p:cNvSpPr/>
          <p:nvPr/>
        </p:nvSpPr>
        <p:spPr>
          <a:xfrm rot="5172960">
            <a:off x="4846725" y="2889213"/>
            <a:ext cx="1221315" cy="531291"/>
          </a:xfrm>
          <a:prstGeom prst="curved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6930283" flipV="1">
            <a:off x="6542139" y="5206962"/>
            <a:ext cx="1221315" cy="496433"/>
          </a:xfrm>
          <a:prstGeom prst="curvedUpArrow">
            <a:avLst>
              <a:gd name="adj1" fmla="val 26311"/>
              <a:gd name="adj2" fmla="val 50000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0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Машимов Б.Ш\Мектепішілік құжаттар\СОШ№25\Анимация\95277357_R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3663"/>
            <a:ext cx="6337300" cy="66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489654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Мақсаты</a:t>
            </a:r>
            <a: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1909E7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Оқушыларды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жалпы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дамыту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жаттығулары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арқылы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әр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түрлі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қимыл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қозғалысқа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үйрету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b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2.Физикалық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қимыл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–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қозғалысын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жетілдіре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отыра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спортқа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деген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талпыныс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құштарлығын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арттыру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b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3.Үйрене,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нығайта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және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алған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білімін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мегере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білген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оқушының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денсаулығын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белгілі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бір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жүктеме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жаттығулар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көмегімен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қалыптастыру</a:t>
            </a: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b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2000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Міндеті</a:t>
            </a:r>
            <a:r>
              <a:rPr lang="kk-KZ" sz="200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kk-KZ" sz="20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kk-KZ" sz="18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Өз алдына шұғылдануға қажеттілігі мен қабілеттілігін арттыру.</a:t>
            </a:r>
            <a:r>
              <a:rPr lang="ru-RU" sz="18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18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Жаттығулардың тәрбиелік және қауіпсіздік мәніне назар аударту.</a:t>
            </a:r>
            <a:r>
              <a:rPr lang="ru-RU" sz="18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0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0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14488" flipH="1">
            <a:off x="1104556" y="1520392"/>
            <a:ext cx="5516541" cy="2941674"/>
          </a:xfrm>
        </p:spPr>
        <p:txBody>
          <a:bodyPr>
            <a:noAutofit/>
          </a:bodyPr>
          <a:lstStyle/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Болмасаңда ұқсап бақ,</a:t>
            </a:r>
            <a:br>
              <a:rPr lang="kk-KZ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 ғалымды көрсеңіз.</a:t>
            </a:r>
            <a:br>
              <a:rPr lang="kk-KZ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Ондай болмақ қайда деп </a:t>
            </a:r>
            <a:br>
              <a:rPr lang="kk-KZ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Айтпа ғылым сүйсеңіз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109627">
            <a:off x="999796" y="1069939"/>
            <a:ext cx="669053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 е д а г о г и к а л ы қ    ұ с т а н ы м ы</a:t>
            </a:r>
            <a:r>
              <a:rPr lang="kk-KZ" sz="2400" b="1" i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dirty="0"/>
          </a:p>
        </p:txBody>
      </p:sp>
      <p:pic>
        <p:nvPicPr>
          <p:cNvPr id="6146" name="Picture 2" descr="C:\Users\SporT\Desktop\Kniga-sud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260">
            <a:off x="4633937" y="3655429"/>
            <a:ext cx="3657600" cy="2682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768">
            <a:off x="281420" y="4181543"/>
            <a:ext cx="3469130" cy="222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331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D:\Машимов Б.Ш\Мектепішілік құжаттар\СОШ№25\Анимация\83709112_large_0_2bec8_8ac5c8c2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76673" y="582964"/>
            <a:ext cx="205470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D:\Машимов Б.Ш\Мектепішілік құжаттар\СОШ№25\Анимация\83709112_large_0_2bec8_8ac5c8c2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5509" y="582964"/>
            <a:ext cx="2122667" cy="97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Машимов Б.Ш\Мектепішілік құжаттар\СОШ№25\Анимация\83709112_large_0_2bec8_8ac5c8c2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5805263"/>
            <a:ext cx="2267744" cy="103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Машимов Б.Ш\Мектепішілік құжаттар\СОШ№25\Анимация\83709112_large_0_2bec8_8ac5c8c2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3"/>
            <a:ext cx="2141272" cy="10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4" y="1091632"/>
            <a:ext cx="6480721" cy="5760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i="1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Басылымда</a:t>
            </a:r>
            <a:r>
              <a:rPr lang="ru-RU" sz="2000" i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жинақтарда</a:t>
            </a:r>
            <a:r>
              <a:rPr lang="ru-RU" sz="2000" i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жарық</a:t>
            </a:r>
            <a:r>
              <a:rPr lang="ru-RU" sz="2000" i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көрген</a:t>
            </a:r>
            <a:r>
              <a:rPr lang="ru-RU" sz="2000" i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мақалалары</a:t>
            </a:r>
            <a:r>
              <a:rPr lang="ru-RU" sz="2000" i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D:\Машимов Б.Ш\Мектепішілік құжаттар\СОШ №30\Б.Ш.Машимов жетістіктер\20160301_1618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95636"/>
            <a:ext cx="3118060" cy="1945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7172" name="Picture 4" descr="D:\Машимов Б.Ш\Мектепішілік құжаттар\СОШ №30\Б.Ш.Машимов жетістіктер\20160301_1621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1921180" cy="252001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porT\Desktop\20160518_1624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915783"/>
            <a:ext cx="3456385" cy="417751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1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11521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 algn="ctr">
              <a:buNone/>
            </a:pP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Кекушинкай каратэ – до спорт түрінен  спорт шеберінің кандидаты</a:t>
            </a:r>
            <a:b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кю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Б.Ш.Машимов жетістіктер\Новая папка\VipTalisma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32856"/>
            <a:ext cx="4741491" cy="334272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Б.Ш.Машимов жетістіктер\Новая папка\VipTalisma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7223"/>
            <a:ext cx="4450096" cy="317864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2433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253</Words>
  <Application>Microsoft Office PowerPoint</Application>
  <PresentationFormat>Экран (4:3)</PresentationFormat>
  <Paragraphs>46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ДЕНЕ ШЫНЫҚТЫРУ ПӘНІ МҰҒАЛІМІНІҢ ПОРТФОЛИОСЫ  </vt:lpstr>
      <vt:lpstr>Мұғалім портфолиосының құрылымы: І Титул парағы; 1. Кіріспе бөлім –«№30 Жалпы орта білім беру мектебі»  2. Анкеталық мәліметтер 3. Өзіндік білім жетілдіру жоспары ІІ Негізгі бөлім 4.Мақсат міндеттер 5. Педагогикалық ұстанымы 6. Басылымда, жинақтарда жарық көрген мақалалары; 7. Семинар, конференцияларда өткізілген ашық сабақ, сыныптан тыс іс-шара материалдары; 8. Мектепішілік жасалынған іс шаралардан көріністер 9«Менің жетістіктерім»  10. Мақтау қағаздары мен дипломдар; 11.Сертификаттар мен анықтамалар. </vt:lpstr>
      <vt:lpstr>Павлодар қаласы №30 жалпы орта білім беру мектебі</vt:lpstr>
      <vt:lpstr>   </vt:lpstr>
      <vt:lpstr>Презентация PowerPoint</vt:lpstr>
      <vt:lpstr> Мақсаты 1.Оқушыларды жалпы дамыту жаттығулары арқылы әр түрлі қимыл қозғалысқа үйрету;   2.Физикалық қимыл – қозғалысын жетілдіре отыра, спортқа деген талпыныс құштарлығын арттыру.  3.Үйрене, нығайта және алған білімін мегере білген оқушының денсаулығын белгілі бір жүктеме жаттығулар көмегімен қалыптастыру;    Міндеті: Өз алдына шұғылдануға қажеттілігі мен қабілеттілігін арттыру. Жаттығулардың тәрбиелік және қауіпсіздік мәніне назар аударту. </vt:lpstr>
      <vt:lpstr> Болмасаңда ұқсап бақ, бір ғалымды көрсеңіз.                         Ондай болмақ қайда деп                         Айтпа ғылым сүйсеңіз</vt:lpstr>
      <vt:lpstr>Басылымда, жинақтарда жарық көрген мақалалары </vt:lpstr>
      <vt:lpstr>Кекушинкай каратэ – до спорт түрінен  спорт шеберінің кандидаты 1 кю </vt:lpstr>
      <vt:lpstr>Қалалық ашық сабақ семинарлардан көрініс </vt:lpstr>
      <vt:lpstr>Мектепішілік жасалынған іс шаралардан көріністер </vt:lpstr>
      <vt:lpstr>Презентация PowerPoint</vt:lpstr>
      <vt:lpstr>Қаладық ұстаздар арасында шаңғы жарысынан ІІ- орын </vt:lpstr>
      <vt:lpstr>ДИПЛОМ    «Жыл мұғалімі – 2015» сайысының лауреаты болғаны үшін №30 жалпы орта білім беру мектебінің дене шынықтыру пәні мұғалімі</vt:lpstr>
      <vt:lpstr>ДИПЛОМ  ІІІ дәрежелі  «Қоршаған әлем»атты аймақтық бенероликтер конкурсынан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SporT</dc:creator>
  <cp:lastModifiedBy>SporT</cp:lastModifiedBy>
  <cp:revision>35</cp:revision>
  <dcterms:created xsi:type="dcterms:W3CDTF">2016-05-18T05:41:51Z</dcterms:created>
  <dcterms:modified xsi:type="dcterms:W3CDTF">2016-05-19T03:54:09Z</dcterms:modified>
</cp:coreProperties>
</file>