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8" r:id="rId1"/>
  </p:sldMasterIdLst>
  <p:sldIdLst>
    <p:sldId id="256" r:id="rId2"/>
    <p:sldId id="272" r:id="rId3"/>
    <p:sldId id="257" r:id="rId4"/>
    <p:sldId id="258" r:id="rId5"/>
    <p:sldId id="259" r:id="rId6"/>
    <p:sldId id="260" r:id="rId7"/>
    <p:sldId id="261" r:id="rId8"/>
    <p:sldId id="263" r:id="rId9"/>
    <p:sldId id="264" r:id="rId10"/>
    <p:sldId id="265" r:id="rId11"/>
    <p:sldId id="267" r:id="rId12"/>
    <p:sldId id="268" r:id="rId13"/>
    <p:sldId id="270" r:id="rId14"/>
    <p:sldId id="271" r:id="rId15"/>
    <p:sldId id="269" r:id="rId16"/>
    <p:sldId id="273"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7" d="100"/>
          <a:sy n="57" d="100"/>
        </p:scale>
        <p:origin x="-41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_rels/data1.xml.rels><?xml version="1.0" encoding="UTF-8" standalone="yes"?>
<Relationships xmlns="http://schemas.openxmlformats.org/package/2006/relationships"><Relationship Id="rId1" Type="http://schemas.openxmlformats.org/officeDocument/2006/relationships/image" Target="../media/image22.png"/></Relationships>
</file>

<file path=ppt/diagrams/_rels/drawing1.xml.rels><?xml version="1.0" encoding="UTF-8" standalone="yes"?>
<Relationships xmlns="http://schemas.openxmlformats.org/package/2006/relationships"><Relationship Id="rId1" Type="http://schemas.openxmlformats.org/officeDocument/2006/relationships/image" Target="../media/image22.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A573779-D7AD-4F78-8D8D-C2D7F3CB31BD}" type="doc">
      <dgm:prSet loTypeId="urn:microsoft.com/office/officeart/2005/8/layout/radial1" loCatId="cycle" qsTypeId="urn:microsoft.com/office/officeart/2005/8/quickstyle/simple1" qsCatId="simple" csTypeId="urn:microsoft.com/office/officeart/2005/8/colors/accent1_2" csCatId="accent1" phldr="1"/>
      <dgm:spPr/>
      <dgm:t>
        <a:bodyPr/>
        <a:lstStyle/>
        <a:p>
          <a:endParaRPr lang="ru-RU"/>
        </a:p>
      </dgm:t>
    </dgm:pt>
    <dgm:pt modelId="{B0105C91-BC7F-48B5-9202-8BF2AA0E7656}">
      <dgm:prSet phldrT="[Текст]"/>
      <dgm:spPr>
        <a:blipFill rotWithShape="0">
          <a:blip xmlns:r="http://schemas.openxmlformats.org/officeDocument/2006/relationships" r:embed="rId1"/>
          <a:stretch>
            <a:fillRect/>
          </a:stretch>
        </a:blipFill>
      </dgm:spPr>
      <dgm:t>
        <a:bodyPr/>
        <a:lstStyle/>
        <a:p>
          <a:endParaRPr lang="ru-RU" dirty="0"/>
        </a:p>
      </dgm:t>
    </dgm:pt>
    <dgm:pt modelId="{964BE46D-536A-4285-850D-1C52D9D78829}" type="parTrans" cxnId="{4CEFD31B-D9D3-4F58-9071-98492D768D57}">
      <dgm:prSet/>
      <dgm:spPr/>
      <dgm:t>
        <a:bodyPr/>
        <a:lstStyle/>
        <a:p>
          <a:endParaRPr lang="ru-RU"/>
        </a:p>
      </dgm:t>
    </dgm:pt>
    <dgm:pt modelId="{9FD0BD35-0F19-41F9-8A36-82894FCD02C6}" type="sibTrans" cxnId="{4CEFD31B-D9D3-4F58-9071-98492D768D57}">
      <dgm:prSet/>
      <dgm:spPr/>
      <dgm:t>
        <a:bodyPr/>
        <a:lstStyle/>
        <a:p>
          <a:endParaRPr lang="ru-RU"/>
        </a:p>
      </dgm:t>
    </dgm:pt>
    <dgm:pt modelId="{9D521BF1-9B71-4608-B3A4-9FAB3A5B2B00}">
      <dgm:prSet phldrT="[Текст]" custT="1"/>
      <dgm:spPr/>
      <dgm:t>
        <a:bodyPr/>
        <a:lstStyle/>
        <a:p>
          <a:r>
            <a:rPr lang="kk-KZ" sz="1200" dirty="0" smtClean="0"/>
            <a:t>Қазақстанның  тұңғыш  президенті</a:t>
          </a:r>
          <a:endParaRPr lang="ru-RU" sz="1200" dirty="0"/>
        </a:p>
      </dgm:t>
    </dgm:pt>
    <dgm:pt modelId="{1B1BF372-673B-4DB9-8F97-DEA9D20EC9AB}" type="parTrans" cxnId="{643F36ED-906E-46EC-A6BD-C2610ABC3F3D}">
      <dgm:prSet/>
      <dgm:spPr/>
      <dgm:t>
        <a:bodyPr/>
        <a:lstStyle/>
        <a:p>
          <a:endParaRPr lang="ru-RU"/>
        </a:p>
      </dgm:t>
    </dgm:pt>
    <dgm:pt modelId="{007A061D-2355-46DD-A161-6744AC8786D6}" type="sibTrans" cxnId="{643F36ED-906E-46EC-A6BD-C2610ABC3F3D}">
      <dgm:prSet/>
      <dgm:spPr/>
      <dgm:t>
        <a:bodyPr/>
        <a:lstStyle/>
        <a:p>
          <a:endParaRPr lang="ru-RU"/>
        </a:p>
      </dgm:t>
    </dgm:pt>
    <dgm:pt modelId="{3C3E78D9-7476-4C8D-AF5B-B15A32873679}">
      <dgm:prSet phldrT="[Текст]" custT="1"/>
      <dgm:spPr/>
      <dgm:t>
        <a:bodyPr/>
        <a:lstStyle/>
        <a:p>
          <a:r>
            <a:rPr lang="kk-KZ" sz="1100" dirty="0" smtClean="0"/>
            <a:t>Қарулы  күштердің жоғарғы  қолбасшысы </a:t>
          </a:r>
          <a:endParaRPr lang="ru-RU" sz="1100" dirty="0"/>
        </a:p>
      </dgm:t>
    </dgm:pt>
    <dgm:pt modelId="{39114FCD-055F-4DC3-8FB1-B75E76C2846E}" type="parTrans" cxnId="{373FA046-D17F-413C-9838-43648139C02E}">
      <dgm:prSet/>
      <dgm:spPr/>
      <dgm:t>
        <a:bodyPr/>
        <a:lstStyle/>
        <a:p>
          <a:endParaRPr lang="ru-RU"/>
        </a:p>
      </dgm:t>
    </dgm:pt>
    <dgm:pt modelId="{D116AAC9-7451-4F5F-9FAE-16F3DB5897D1}" type="sibTrans" cxnId="{373FA046-D17F-413C-9838-43648139C02E}">
      <dgm:prSet/>
      <dgm:spPr/>
      <dgm:t>
        <a:bodyPr/>
        <a:lstStyle/>
        <a:p>
          <a:endParaRPr lang="ru-RU"/>
        </a:p>
      </dgm:t>
    </dgm:pt>
    <dgm:pt modelId="{BB3C6A3D-EC3A-4CF7-A617-939E8A8CAF06}">
      <dgm:prSet phldrT="[Текст]" custT="1"/>
      <dgm:spPr/>
      <dgm:t>
        <a:bodyPr/>
        <a:lstStyle/>
        <a:p>
          <a:r>
            <a:rPr lang="kk-KZ" sz="1100" dirty="0" smtClean="0"/>
            <a:t>Қазақтардың  Дүниежүзі  қауымдастығының  төрағасы</a:t>
          </a:r>
          <a:endParaRPr lang="ru-RU" sz="1100" dirty="0"/>
        </a:p>
      </dgm:t>
    </dgm:pt>
    <dgm:pt modelId="{34848D78-7922-4B37-871D-2A183078E120}" type="parTrans" cxnId="{AB1413F5-AD21-4D90-AA40-3209ADDBC700}">
      <dgm:prSet/>
      <dgm:spPr/>
      <dgm:t>
        <a:bodyPr/>
        <a:lstStyle/>
        <a:p>
          <a:endParaRPr lang="ru-RU"/>
        </a:p>
      </dgm:t>
    </dgm:pt>
    <dgm:pt modelId="{FBDEA9DB-7890-4EBE-85AB-359619FDFA7D}" type="sibTrans" cxnId="{AB1413F5-AD21-4D90-AA40-3209ADDBC700}">
      <dgm:prSet/>
      <dgm:spPr/>
      <dgm:t>
        <a:bodyPr/>
        <a:lstStyle/>
        <a:p>
          <a:endParaRPr lang="ru-RU"/>
        </a:p>
      </dgm:t>
    </dgm:pt>
    <dgm:pt modelId="{B8600A3B-AE15-462B-81D8-7DAC8ADC0EA9}">
      <dgm:prSet phldrT="[Текст]" custT="1"/>
      <dgm:spPr/>
      <dgm:t>
        <a:bodyPr/>
        <a:lstStyle/>
        <a:p>
          <a:r>
            <a:rPr lang="kk-KZ" sz="1100" dirty="0" smtClean="0"/>
            <a:t>Экономика  ғылымының  докторы, академик</a:t>
          </a:r>
          <a:endParaRPr lang="ru-RU" sz="1100" dirty="0"/>
        </a:p>
      </dgm:t>
    </dgm:pt>
    <dgm:pt modelId="{014626C7-A88D-4919-87EC-657FEBEDF7A6}" type="parTrans" cxnId="{FEE88F26-DECA-4EDD-AA30-8F527DD24581}">
      <dgm:prSet/>
      <dgm:spPr/>
      <dgm:t>
        <a:bodyPr/>
        <a:lstStyle/>
        <a:p>
          <a:endParaRPr lang="ru-RU"/>
        </a:p>
      </dgm:t>
    </dgm:pt>
    <dgm:pt modelId="{2E180F89-197C-4E10-A368-09119AAB7B1D}" type="sibTrans" cxnId="{FEE88F26-DECA-4EDD-AA30-8F527DD24581}">
      <dgm:prSet/>
      <dgm:spPr/>
      <dgm:t>
        <a:bodyPr/>
        <a:lstStyle/>
        <a:p>
          <a:endParaRPr lang="ru-RU"/>
        </a:p>
      </dgm:t>
    </dgm:pt>
    <dgm:pt modelId="{2731B824-18B5-4E5C-AE79-FDDFFEFA2445}">
      <dgm:prSet custT="1"/>
      <dgm:spPr/>
      <dgm:t>
        <a:bodyPr/>
        <a:lstStyle/>
        <a:p>
          <a:r>
            <a:rPr lang="kk-KZ" sz="1100" dirty="0" smtClean="0"/>
            <a:t>Қазақстан халықаралықтары  Ассамблеясының  төрағасы</a:t>
          </a:r>
          <a:endParaRPr lang="ru-RU" sz="1100" dirty="0"/>
        </a:p>
      </dgm:t>
    </dgm:pt>
    <dgm:pt modelId="{2C7AC89E-F9EB-44E8-823F-C2B0B857C29A}" type="parTrans" cxnId="{E9E84F4E-A25C-4269-84E8-D1A6D386D430}">
      <dgm:prSet/>
      <dgm:spPr/>
      <dgm:t>
        <a:bodyPr/>
        <a:lstStyle/>
        <a:p>
          <a:endParaRPr lang="ru-RU"/>
        </a:p>
      </dgm:t>
    </dgm:pt>
    <dgm:pt modelId="{1980A0D7-4E7B-4AC9-8751-B0DE614B735C}" type="sibTrans" cxnId="{E9E84F4E-A25C-4269-84E8-D1A6D386D430}">
      <dgm:prSet/>
      <dgm:spPr/>
      <dgm:t>
        <a:bodyPr/>
        <a:lstStyle/>
        <a:p>
          <a:endParaRPr lang="ru-RU"/>
        </a:p>
      </dgm:t>
    </dgm:pt>
    <dgm:pt modelId="{5F533FC9-3A43-441D-A408-76D49FD26678}">
      <dgm:prSet custT="1"/>
      <dgm:spPr/>
      <dgm:t>
        <a:bodyPr/>
        <a:lstStyle/>
        <a:p>
          <a:r>
            <a:rPr lang="kk-KZ" sz="1100" dirty="0" smtClean="0"/>
            <a:t>“Ғасыр  адамы”</a:t>
          </a:r>
          <a:endParaRPr lang="ru-RU" sz="1100" dirty="0"/>
        </a:p>
      </dgm:t>
    </dgm:pt>
    <dgm:pt modelId="{C6689DEC-7B2D-4F40-914D-A2AA8B8A6574}" type="parTrans" cxnId="{C88B0865-A32E-455E-AD1E-13A80BAA0EC9}">
      <dgm:prSet/>
      <dgm:spPr/>
      <dgm:t>
        <a:bodyPr/>
        <a:lstStyle/>
        <a:p>
          <a:endParaRPr lang="ru-RU"/>
        </a:p>
      </dgm:t>
    </dgm:pt>
    <dgm:pt modelId="{848968FA-D9E4-4A20-8C4F-CA2D490CC001}" type="sibTrans" cxnId="{C88B0865-A32E-455E-AD1E-13A80BAA0EC9}">
      <dgm:prSet/>
      <dgm:spPr/>
      <dgm:t>
        <a:bodyPr/>
        <a:lstStyle/>
        <a:p>
          <a:endParaRPr lang="ru-RU"/>
        </a:p>
      </dgm:t>
    </dgm:pt>
    <dgm:pt modelId="{09C7A2AD-78C4-4E93-B661-FC476E7EE3F8}">
      <dgm:prSet custT="1"/>
      <dgm:spPr/>
      <dgm:t>
        <a:bodyPr/>
        <a:lstStyle/>
        <a:p>
          <a:r>
            <a:rPr lang="kk-KZ" sz="1100" dirty="0" smtClean="0"/>
            <a:t>Әнұранның  авторы, жазушы</a:t>
          </a:r>
          <a:endParaRPr lang="ru-RU" sz="1100" dirty="0"/>
        </a:p>
      </dgm:t>
    </dgm:pt>
    <dgm:pt modelId="{9266294D-B632-4AA1-A2EE-416A2F2C621A}" type="parTrans" cxnId="{C66B07AA-A28E-4574-91B4-63B0F7DE5CB5}">
      <dgm:prSet/>
      <dgm:spPr/>
      <dgm:t>
        <a:bodyPr/>
        <a:lstStyle/>
        <a:p>
          <a:endParaRPr lang="ru-RU"/>
        </a:p>
      </dgm:t>
    </dgm:pt>
    <dgm:pt modelId="{26AAE273-442A-43BE-BCA5-197475BFE091}" type="sibTrans" cxnId="{C66B07AA-A28E-4574-91B4-63B0F7DE5CB5}">
      <dgm:prSet/>
      <dgm:spPr/>
      <dgm:t>
        <a:bodyPr/>
        <a:lstStyle/>
        <a:p>
          <a:endParaRPr lang="ru-RU"/>
        </a:p>
      </dgm:t>
    </dgm:pt>
    <dgm:pt modelId="{EA436A25-F3EA-4F34-A4D9-B883EE928AFC}">
      <dgm:prSet custT="1"/>
      <dgm:spPr/>
      <dgm:t>
        <a:bodyPr/>
        <a:lstStyle/>
        <a:p>
          <a:r>
            <a:rPr lang="kk-KZ" sz="1100" dirty="0" smtClean="0"/>
            <a:t>Бейбітшілік  пен  қауіпсіздіктің  жаршысы</a:t>
          </a:r>
          <a:endParaRPr lang="ru-RU" sz="1100" dirty="0"/>
        </a:p>
      </dgm:t>
    </dgm:pt>
    <dgm:pt modelId="{0CE5EBCE-B6C0-4F7F-9625-D3411EE6A0A9}" type="parTrans" cxnId="{D9A744C2-0DAF-4A50-B00F-D2561C829641}">
      <dgm:prSet/>
      <dgm:spPr/>
      <dgm:t>
        <a:bodyPr/>
        <a:lstStyle/>
        <a:p>
          <a:endParaRPr lang="ru-RU"/>
        </a:p>
      </dgm:t>
    </dgm:pt>
    <dgm:pt modelId="{43E249C9-EB82-4B22-B532-E72B72A8942D}" type="sibTrans" cxnId="{D9A744C2-0DAF-4A50-B00F-D2561C829641}">
      <dgm:prSet/>
      <dgm:spPr/>
      <dgm:t>
        <a:bodyPr/>
        <a:lstStyle/>
        <a:p>
          <a:endParaRPr lang="ru-RU"/>
        </a:p>
      </dgm:t>
    </dgm:pt>
    <dgm:pt modelId="{B0D2783F-8AEB-4D74-A03E-DE2C306AFAC7}">
      <dgm:prSet custT="1"/>
      <dgm:spPr/>
      <dgm:t>
        <a:bodyPr/>
        <a:lstStyle/>
        <a:p>
          <a:r>
            <a:rPr lang="kk-KZ" sz="1100" dirty="0" smtClean="0"/>
            <a:t>Көреген  саясаткер</a:t>
          </a:r>
          <a:endParaRPr lang="ru-RU" sz="1100" dirty="0"/>
        </a:p>
      </dgm:t>
    </dgm:pt>
    <dgm:pt modelId="{2741257E-0E51-43E8-AB61-3234E730AAA7}" type="parTrans" cxnId="{61D7E7B9-BA6E-48D8-9B80-4ADD0F8CB544}">
      <dgm:prSet/>
      <dgm:spPr/>
      <dgm:t>
        <a:bodyPr/>
        <a:lstStyle/>
        <a:p>
          <a:endParaRPr lang="ru-RU"/>
        </a:p>
      </dgm:t>
    </dgm:pt>
    <dgm:pt modelId="{0974E9AF-FB6C-433A-8E1F-7EBB6F601B8B}" type="sibTrans" cxnId="{61D7E7B9-BA6E-48D8-9B80-4ADD0F8CB544}">
      <dgm:prSet/>
      <dgm:spPr/>
      <dgm:t>
        <a:bodyPr/>
        <a:lstStyle/>
        <a:p>
          <a:endParaRPr lang="ru-RU"/>
        </a:p>
      </dgm:t>
    </dgm:pt>
    <dgm:pt modelId="{64D6467E-CBF2-486C-ADB8-FD17B8098B7B}">
      <dgm:prSet custT="1"/>
      <dgm:spPr/>
      <dgm:t>
        <a:bodyPr/>
        <a:lstStyle/>
        <a:p>
          <a:r>
            <a:rPr lang="kk-KZ" sz="1100" dirty="0" smtClean="0"/>
            <a:t>Алымды  да </a:t>
          </a:r>
        </a:p>
        <a:p>
          <a:r>
            <a:rPr lang="kk-KZ" sz="1100" dirty="0" smtClean="0"/>
            <a:t> алғыр  басшы</a:t>
          </a:r>
          <a:endParaRPr lang="ru-RU" sz="1100" dirty="0"/>
        </a:p>
      </dgm:t>
    </dgm:pt>
    <dgm:pt modelId="{3FBA8B6E-51BC-401B-A0D8-634376617245}" type="parTrans" cxnId="{3BFA7963-7F1E-44B3-BDA1-96FD19043446}">
      <dgm:prSet/>
      <dgm:spPr/>
      <dgm:t>
        <a:bodyPr/>
        <a:lstStyle/>
        <a:p>
          <a:endParaRPr lang="ru-RU"/>
        </a:p>
      </dgm:t>
    </dgm:pt>
    <dgm:pt modelId="{6B7C5A56-10DE-43E3-B71A-08D48B4DC8FB}" type="sibTrans" cxnId="{3BFA7963-7F1E-44B3-BDA1-96FD19043446}">
      <dgm:prSet/>
      <dgm:spPr/>
      <dgm:t>
        <a:bodyPr/>
        <a:lstStyle/>
        <a:p>
          <a:endParaRPr lang="ru-RU"/>
        </a:p>
      </dgm:t>
    </dgm:pt>
    <dgm:pt modelId="{59ADF195-30C3-4059-BB99-4D9E58352323}" type="pres">
      <dgm:prSet presAssocID="{FA573779-D7AD-4F78-8D8D-C2D7F3CB31BD}" presName="cycle" presStyleCnt="0">
        <dgm:presLayoutVars>
          <dgm:chMax val="1"/>
          <dgm:dir/>
          <dgm:animLvl val="ctr"/>
          <dgm:resizeHandles val="exact"/>
        </dgm:presLayoutVars>
      </dgm:prSet>
      <dgm:spPr/>
      <dgm:t>
        <a:bodyPr/>
        <a:lstStyle/>
        <a:p>
          <a:endParaRPr lang="ru-RU"/>
        </a:p>
      </dgm:t>
    </dgm:pt>
    <dgm:pt modelId="{9E56DDBB-D34D-49CA-97F7-9F285FE53340}" type="pres">
      <dgm:prSet presAssocID="{B0105C91-BC7F-48B5-9202-8BF2AA0E7656}" presName="centerShape" presStyleLbl="node0" presStyleIdx="0" presStyleCnt="1" custScaleX="220614" custScaleY="235358" custLinFactNeighborX="559" custLinFactNeighborY="1264"/>
      <dgm:spPr/>
      <dgm:t>
        <a:bodyPr/>
        <a:lstStyle/>
        <a:p>
          <a:endParaRPr lang="ru-RU"/>
        </a:p>
      </dgm:t>
    </dgm:pt>
    <dgm:pt modelId="{A585E6FD-94E7-4B81-A132-42D7C7B23963}" type="pres">
      <dgm:prSet presAssocID="{1B1BF372-673B-4DB9-8F97-DEA9D20EC9AB}" presName="Name9" presStyleLbl="parChTrans1D2" presStyleIdx="0" presStyleCnt="10"/>
      <dgm:spPr/>
      <dgm:t>
        <a:bodyPr/>
        <a:lstStyle/>
        <a:p>
          <a:endParaRPr lang="ru-RU"/>
        </a:p>
      </dgm:t>
    </dgm:pt>
    <dgm:pt modelId="{82DC9A79-5DAF-442D-A90B-EDB6C9CBCBA6}" type="pres">
      <dgm:prSet presAssocID="{1B1BF372-673B-4DB9-8F97-DEA9D20EC9AB}" presName="connTx" presStyleLbl="parChTrans1D2" presStyleIdx="0" presStyleCnt="10"/>
      <dgm:spPr/>
      <dgm:t>
        <a:bodyPr/>
        <a:lstStyle/>
        <a:p>
          <a:endParaRPr lang="ru-RU"/>
        </a:p>
      </dgm:t>
    </dgm:pt>
    <dgm:pt modelId="{21019DB9-94B6-4417-B04A-36074268876B}" type="pres">
      <dgm:prSet presAssocID="{9D521BF1-9B71-4608-B3A4-9FAB3A5B2B00}" presName="node" presStyleLbl="node1" presStyleIdx="0" presStyleCnt="10" custScaleX="244992" custRadScaleRad="105383" custRadScaleInc="-17220">
        <dgm:presLayoutVars>
          <dgm:bulletEnabled val="1"/>
        </dgm:presLayoutVars>
      </dgm:prSet>
      <dgm:spPr/>
      <dgm:t>
        <a:bodyPr/>
        <a:lstStyle/>
        <a:p>
          <a:endParaRPr lang="ru-RU"/>
        </a:p>
      </dgm:t>
    </dgm:pt>
    <dgm:pt modelId="{8C826A91-EEA8-455F-8EF0-18AD9ED8E98C}" type="pres">
      <dgm:prSet presAssocID="{39114FCD-055F-4DC3-8FB1-B75E76C2846E}" presName="Name9" presStyleLbl="parChTrans1D2" presStyleIdx="1" presStyleCnt="10"/>
      <dgm:spPr/>
      <dgm:t>
        <a:bodyPr/>
        <a:lstStyle/>
        <a:p>
          <a:endParaRPr lang="ru-RU"/>
        </a:p>
      </dgm:t>
    </dgm:pt>
    <dgm:pt modelId="{7A000940-57C9-4428-93FB-3EA927615936}" type="pres">
      <dgm:prSet presAssocID="{39114FCD-055F-4DC3-8FB1-B75E76C2846E}" presName="connTx" presStyleLbl="parChTrans1D2" presStyleIdx="1" presStyleCnt="10"/>
      <dgm:spPr/>
      <dgm:t>
        <a:bodyPr/>
        <a:lstStyle/>
        <a:p>
          <a:endParaRPr lang="ru-RU"/>
        </a:p>
      </dgm:t>
    </dgm:pt>
    <dgm:pt modelId="{F04B6F6C-FC15-4EF3-80C7-6D2CF3CF2D22}" type="pres">
      <dgm:prSet presAssocID="{3C3E78D9-7476-4C8D-AF5B-B15A32873679}" presName="node" presStyleLbl="node1" presStyleIdx="1" presStyleCnt="10" custScaleX="227531" custScaleY="103459" custRadScaleRad="151174" custRadScaleInc="69344">
        <dgm:presLayoutVars>
          <dgm:bulletEnabled val="1"/>
        </dgm:presLayoutVars>
      </dgm:prSet>
      <dgm:spPr/>
      <dgm:t>
        <a:bodyPr/>
        <a:lstStyle/>
        <a:p>
          <a:endParaRPr lang="ru-RU"/>
        </a:p>
      </dgm:t>
    </dgm:pt>
    <dgm:pt modelId="{0BBAC5F9-CCCE-43F6-ADE2-ABCF9752825C}" type="pres">
      <dgm:prSet presAssocID="{2C7AC89E-F9EB-44E8-823F-C2B0B857C29A}" presName="Name9" presStyleLbl="parChTrans1D2" presStyleIdx="2" presStyleCnt="10"/>
      <dgm:spPr/>
      <dgm:t>
        <a:bodyPr/>
        <a:lstStyle/>
        <a:p>
          <a:endParaRPr lang="ru-RU"/>
        </a:p>
      </dgm:t>
    </dgm:pt>
    <dgm:pt modelId="{7DBC4F90-CE71-4AF6-B485-A4AF45854307}" type="pres">
      <dgm:prSet presAssocID="{2C7AC89E-F9EB-44E8-823F-C2B0B857C29A}" presName="connTx" presStyleLbl="parChTrans1D2" presStyleIdx="2" presStyleCnt="10"/>
      <dgm:spPr/>
      <dgm:t>
        <a:bodyPr/>
        <a:lstStyle/>
        <a:p>
          <a:endParaRPr lang="ru-RU"/>
        </a:p>
      </dgm:t>
    </dgm:pt>
    <dgm:pt modelId="{5E329284-B03C-4628-B31D-43E7A74309A5}" type="pres">
      <dgm:prSet presAssocID="{2731B824-18B5-4E5C-AE79-FDDFFEFA2445}" presName="node" presStyleLbl="node1" presStyleIdx="2" presStyleCnt="10" custScaleX="226058" custRadScaleRad="166456" custRadScaleInc="26669">
        <dgm:presLayoutVars>
          <dgm:bulletEnabled val="1"/>
        </dgm:presLayoutVars>
      </dgm:prSet>
      <dgm:spPr/>
      <dgm:t>
        <a:bodyPr/>
        <a:lstStyle/>
        <a:p>
          <a:endParaRPr lang="ru-RU"/>
        </a:p>
      </dgm:t>
    </dgm:pt>
    <dgm:pt modelId="{F1D2717E-9AAD-4C55-8516-BF0BC00079EF}" type="pres">
      <dgm:prSet presAssocID="{34848D78-7922-4B37-871D-2A183078E120}" presName="Name9" presStyleLbl="parChTrans1D2" presStyleIdx="3" presStyleCnt="10"/>
      <dgm:spPr/>
      <dgm:t>
        <a:bodyPr/>
        <a:lstStyle/>
        <a:p>
          <a:endParaRPr lang="ru-RU"/>
        </a:p>
      </dgm:t>
    </dgm:pt>
    <dgm:pt modelId="{BEBC0AE3-D000-462F-A71B-A28CB48EA82A}" type="pres">
      <dgm:prSet presAssocID="{34848D78-7922-4B37-871D-2A183078E120}" presName="connTx" presStyleLbl="parChTrans1D2" presStyleIdx="3" presStyleCnt="10"/>
      <dgm:spPr/>
      <dgm:t>
        <a:bodyPr/>
        <a:lstStyle/>
        <a:p>
          <a:endParaRPr lang="ru-RU"/>
        </a:p>
      </dgm:t>
    </dgm:pt>
    <dgm:pt modelId="{B2105577-CD9D-4728-9628-AF91686A9C69}" type="pres">
      <dgm:prSet presAssocID="{BB3C6A3D-EC3A-4CF7-A617-939E8A8CAF06}" presName="node" presStyleLbl="node1" presStyleIdx="3" presStyleCnt="10" custScaleX="271628" custRadScaleRad="172157" custRadScaleInc="-37828">
        <dgm:presLayoutVars>
          <dgm:bulletEnabled val="1"/>
        </dgm:presLayoutVars>
      </dgm:prSet>
      <dgm:spPr/>
      <dgm:t>
        <a:bodyPr/>
        <a:lstStyle/>
        <a:p>
          <a:endParaRPr lang="ru-RU"/>
        </a:p>
      </dgm:t>
    </dgm:pt>
    <dgm:pt modelId="{02F61032-81FC-4B90-AC42-1DFAEEF29D1F}" type="pres">
      <dgm:prSet presAssocID="{C6689DEC-7B2D-4F40-914D-A2AA8B8A6574}" presName="Name9" presStyleLbl="parChTrans1D2" presStyleIdx="4" presStyleCnt="10"/>
      <dgm:spPr/>
      <dgm:t>
        <a:bodyPr/>
        <a:lstStyle/>
        <a:p>
          <a:endParaRPr lang="ru-RU"/>
        </a:p>
      </dgm:t>
    </dgm:pt>
    <dgm:pt modelId="{0DE2D7A1-1F2D-437B-8DA1-78F79F3E4F80}" type="pres">
      <dgm:prSet presAssocID="{C6689DEC-7B2D-4F40-914D-A2AA8B8A6574}" presName="connTx" presStyleLbl="parChTrans1D2" presStyleIdx="4" presStyleCnt="10"/>
      <dgm:spPr/>
      <dgm:t>
        <a:bodyPr/>
        <a:lstStyle/>
        <a:p>
          <a:endParaRPr lang="ru-RU"/>
        </a:p>
      </dgm:t>
    </dgm:pt>
    <dgm:pt modelId="{86C4789E-37AF-4A9D-A876-B46C9F7BF12A}" type="pres">
      <dgm:prSet presAssocID="{5F533FC9-3A43-441D-A408-76D49FD26678}" presName="node" presStyleLbl="node1" presStyleIdx="4" presStyleCnt="10" custScaleX="241324" custRadScaleRad="151970" custRadScaleInc="-103345">
        <dgm:presLayoutVars>
          <dgm:bulletEnabled val="1"/>
        </dgm:presLayoutVars>
      </dgm:prSet>
      <dgm:spPr/>
      <dgm:t>
        <a:bodyPr/>
        <a:lstStyle/>
        <a:p>
          <a:endParaRPr lang="ru-RU"/>
        </a:p>
      </dgm:t>
    </dgm:pt>
    <dgm:pt modelId="{A2C1B485-D396-4456-A8FA-FAFEB7826854}" type="pres">
      <dgm:prSet presAssocID="{014626C7-A88D-4919-87EC-657FEBEDF7A6}" presName="Name9" presStyleLbl="parChTrans1D2" presStyleIdx="5" presStyleCnt="10"/>
      <dgm:spPr/>
      <dgm:t>
        <a:bodyPr/>
        <a:lstStyle/>
        <a:p>
          <a:endParaRPr lang="ru-RU"/>
        </a:p>
      </dgm:t>
    </dgm:pt>
    <dgm:pt modelId="{6C8ECE6B-FDA4-4EC6-AB0E-412DEE265A35}" type="pres">
      <dgm:prSet presAssocID="{014626C7-A88D-4919-87EC-657FEBEDF7A6}" presName="connTx" presStyleLbl="parChTrans1D2" presStyleIdx="5" presStyleCnt="10"/>
      <dgm:spPr/>
      <dgm:t>
        <a:bodyPr/>
        <a:lstStyle/>
        <a:p>
          <a:endParaRPr lang="ru-RU"/>
        </a:p>
      </dgm:t>
    </dgm:pt>
    <dgm:pt modelId="{C5FD9F79-BE22-49A0-90E4-6E47D618AFB8}" type="pres">
      <dgm:prSet presAssocID="{B8600A3B-AE15-462B-81D8-7DAC8ADC0EA9}" presName="node" presStyleLbl="node1" presStyleIdx="5" presStyleCnt="10" custScaleX="223626" custRadScaleRad="117592" custRadScaleInc="-16341">
        <dgm:presLayoutVars>
          <dgm:bulletEnabled val="1"/>
        </dgm:presLayoutVars>
      </dgm:prSet>
      <dgm:spPr/>
      <dgm:t>
        <a:bodyPr/>
        <a:lstStyle/>
        <a:p>
          <a:endParaRPr lang="ru-RU"/>
        </a:p>
      </dgm:t>
    </dgm:pt>
    <dgm:pt modelId="{CC0FC376-C0B2-4C47-82D5-8BB887D284D7}" type="pres">
      <dgm:prSet presAssocID="{9266294D-B632-4AA1-A2EE-416A2F2C621A}" presName="Name9" presStyleLbl="parChTrans1D2" presStyleIdx="6" presStyleCnt="10"/>
      <dgm:spPr/>
      <dgm:t>
        <a:bodyPr/>
        <a:lstStyle/>
        <a:p>
          <a:endParaRPr lang="ru-RU"/>
        </a:p>
      </dgm:t>
    </dgm:pt>
    <dgm:pt modelId="{65DAA40E-2049-4F35-B858-791338F48003}" type="pres">
      <dgm:prSet presAssocID="{9266294D-B632-4AA1-A2EE-416A2F2C621A}" presName="connTx" presStyleLbl="parChTrans1D2" presStyleIdx="6" presStyleCnt="10"/>
      <dgm:spPr/>
      <dgm:t>
        <a:bodyPr/>
        <a:lstStyle/>
        <a:p>
          <a:endParaRPr lang="ru-RU"/>
        </a:p>
      </dgm:t>
    </dgm:pt>
    <dgm:pt modelId="{6046800A-166B-4578-A002-3773567A99FE}" type="pres">
      <dgm:prSet presAssocID="{09C7A2AD-78C4-4E93-B661-FC476E7EE3F8}" presName="node" presStyleLbl="node1" presStyleIdx="6" presStyleCnt="10" custScaleX="201092" custRadScaleRad="148362" custRadScaleInc="74781">
        <dgm:presLayoutVars>
          <dgm:bulletEnabled val="1"/>
        </dgm:presLayoutVars>
      </dgm:prSet>
      <dgm:spPr/>
      <dgm:t>
        <a:bodyPr/>
        <a:lstStyle/>
        <a:p>
          <a:endParaRPr lang="ru-RU"/>
        </a:p>
      </dgm:t>
    </dgm:pt>
    <dgm:pt modelId="{58250673-8877-4CE6-8FEC-A1F59AC882CC}" type="pres">
      <dgm:prSet presAssocID="{0CE5EBCE-B6C0-4F7F-9625-D3411EE6A0A9}" presName="Name9" presStyleLbl="parChTrans1D2" presStyleIdx="7" presStyleCnt="10"/>
      <dgm:spPr/>
      <dgm:t>
        <a:bodyPr/>
        <a:lstStyle/>
        <a:p>
          <a:endParaRPr lang="ru-RU"/>
        </a:p>
      </dgm:t>
    </dgm:pt>
    <dgm:pt modelId="{AF4A594D-7ABE-4327-A2A3-1CE688D9DB79}" type="pres">
      <dgm:prSet presAssocID="{0CE5EBCE-B6C0-4F7F-9625-D3411EE6A0A9}" presName="connTx" presStyleLbl="parChTrans1D2" presStyleIdx="7" presStyleCnt="10"/>
      <dgm:spPr/>
      <dgm:t>
        <a:bodyPr/>
        <a:lstStyle/>
        <a:p>
          <a:endParaRPr lang="ru-RU"/>
        </a:p>
      </dgm:t>
    </dgm:pt>
    <dgm:pt modelId="{7250C1A9-C7ED-48D5-AC47-F791A7D43A65}" type="pres">
      <dgm:prSet presAssocID="{EA436A25-F3EA-4F34-A4D9-B883EE928AFC}" presName="node" presStyleLbl="node1" presStyleIdx="7" presStyleCnt="10" custScaleX="219872" custRadScaleRad="144112" custRadScaleInc="15947">
        <dgm:presLayoutVars>
          <dgm:bulletEnabled val="1"/>
        </dgm:presLayoutVars>
      </dgm:prSet>
      <dgm:spPr/>
      <dgm:t>
        <a:bodyPr/>
        <a:lstStyle/>
        <a:p>
          <a:endParaRPr lang="ru-RU"/>
        </a:p>
      </dgm:t>
    </dgm:pt>
    <dgm:pt modelId="{4B4D70BA-CA33-4A78-8C56-0B894EDC5F70}" type="pres">
      <dgm:prSet presAssocID="{3FBA8B6E-51BC-401B-A0D8-634376617245}" presName="Name9" presStyleLbl="parChTrans1D2" presStyleIdx="8" presStyleCnt="10"/>
      <dgm:spPr/>
      <dgm:t>
        <a:bodyPr/>
        <a:lstStyle/>
        <a:p>
          <a:endParaRPr lang="ru-RU"/>
        </a:p>
      </dgm:t>
    </dgm:pt>
    <dgm:pt modelId="{FEBDA9E9-D697-4087-8F7F-47A675214366}" type="pres">
      <dgm:prSet presAssocID="{3FBA8B6E-51BC-401B-A0D8-634376617245}" presName="connTx" presStyleLbl="parChTrans1D2" presStyleIdx="8" presStyleCnt="10"/>
      <dgm:spPr/>
      <dgm:t>
        <a:bodyPr/>
        <a:lstStyle/>
        <a:p>
          <a:endParaRPr lang="ru-RU"/>
        </a:p>
      </dgm:t>
    </dgm:pt>
    <dgm:pt modelId="{0E6274D9-1153-491F-9772-4D2406394182}" type="pres">
      <dgm:prSet presAssocID="{64D6467E-CBF2-486C-ADB8-FD17B8098B7B}" presName="node" presStyleLbl="node1" presStyleIdx="8" presStyleCnt="10" custScaleX="243328" custRadScaleRad="138679" custRadScaleInc="-41356">
        <dgm:presLayoutVars>
          <dgm:bulletEnabled val="1"/>
        </dgm:presLayoutVars>
      </dgm:prSet>
      <dgm:spPr/>
      <dgm:t>
        <a:bodyPr/>
        <a:lstStyle/>
        <a:p>
          <a:endParaRPr lang="ru-RU"/>
        </a:p>
      </dgm:t>
    </dgm:pt>
    <dgm:pt modelId="{1B12EA28-99EE-45E6-9616-AA335B428F67}" type="pres">
      <dgm:prSet presAssocID="{2741257E-0E51-43E8-AB61-3234E730AAA7}" presName="Name9" presStyleLbl="parChTrans1D2" presStyleIdx="9" presStyleCnt="10"/>
      <dgm:spPr/>
      <dgm:t>
        <a:bodyPr/>
        <a:lstStyle/>
        <a:p>
          <a:endParaRPr lang="ru-RU"/>
        </a:p>
      </dgm:t>
    </dgm:pt>
    <dgm:pt modelId="{B0E3AD99-3A93-43FA-8193-0837D1A7B1FA}" type="pres">
      <dgm:prSet presAssocID="{2741257E-0E51-43E8-AB61-3234E730AAA7}" presName="connTx" presStyleLbl="parChTrans1D2" presStyleIdx="9" presStyleCnt="10"/>
      <dgm:spPr/>
      <dgm:t>
        <a:bodyPr/>
        <a:lstStyle/>
        <a:p>
          <a:endParaRPr lang="ru-RU"/>
        </a:p>
      </dgm:t>
    </dgm:pt>
    <dgm:pt modelId="{50ED872E-E0C4-4235-A7B8-ADD0D432AD02}" type="pres">
      <dgm:prSet presAssocID="{B0D2783F-8AEB-4D74-A03E-DE2C306AFAC7}" presName="node" presStyleLbl="node1" presStyleIdx="9" presStyleCnt="10" custScaleX="219664" custRadScaleRad="156682" custRadScaleInc="-109126">
        <dgm:presLayoutVars>
          <dgm:bulletEnabled val="1"/>
        </dgm:presLayoutVars>
      </dgm:prSet>
      <dgm:spPr/>
      <dgm:t>
        <a:bodyPr/>
        <a:lstStyle/>
        <a:p>
          <a:endParaRPr lang="ru-RU"/>
        </a:p>
      </dgm:t>
    </dgm:pt>
  </dgm:ptLst>
  <dgm:cxnLst>
    <dgm:cxn modelId="{A787678B-EED1-467B-8A4C-F943EA622134}" type="presOf" srcId="{C6689DEC-7B2D-4F40-914D-A2AA8B8A6574}" destId="{02F61032-81FC-4B90-AC42-1DFAEEF29D1F}" srcOrd="0" destOrd="0" presId="urn:microsoft.com/office/officeart/2005/8/layout/radial1"/>
    <dgm:cxn modelId="{00925620-87F5-4940-9F4E-5127048CF912}" type="presOf" srcId="{9266294D-B632-4AA1-A2EE-416A2F2C621A}" destId="{CC0FC376-C0B2-4C47-82D5-8BB887D284D7}" srcOrd="0" destOrd="0" presId="urn:microsoft.com/office/officeart/2005/8/layout/radial1"/>
    <dgm:cxn modelId="{C92E307D-B505-4440-98FC-57CF1D4206F5}" type="presOf" srcId="{2731B824-18B5-4E5C-AE79-FDDFFEFA2445}" destId="{5E329284-B03C-4628-B31D-43E7A74309A5}" srcOrd="0" destOrd="0" presId="urn:microsoft.com/office/officeart/2005/8/layout/radial1"/>
    <dgm:cxn modelId="{CC670076-9018-40C7-94F2-7C3076A1FC6D}" type="presOf" srcId="{EA436A25-F3EA-4F34-A4D9-B883EE928AFC}" destId="{7250C1A9-C7ED-48D5-AC47-F791A7D43A65}" srcOrd="0" destOrd="0" presId="urn:microsoft.com/office/officeart/2005/8/layout/radial1"/>
    <dgm:cxn modelId="{23A9CC9D-A317-4653-AAD8-FD609FC6F63C}" type="presOf" srcId="{1B1BF372-673B-4DB9-8F97-DEA9D20EC9AB}" destId="{82DC9A79-5DAF-442D-A90B-EDB6C9CBCBA6}" srcOrd="1" destOrd="0" presId="urn:microsoft.com/office/officeart/2005/8/layout/radial1"/>
    <dgm:cxn modelId="{BFE70520-FBDB-463C-912C-BF5ACACF43D5}" type="presOf" srcId="{09C7A2AD-78C4-4E93-B661-FC476E7EE3F8}" destId="{6046800A-166B-4578-A002-3773567A99FE}" srcOrd="0" destOrd="0" presId="urn:microsoft.com/office/officeart/2005/8/layout/radial1"/>
    <dgm:cxn modelId="{BBB18A06-1EA3-4703-AE06-E70D331AFAFA}" type="presOf" srcId="{64D6467E-CBF2-486C-ADB8-FD17B8098B7B}" destId="{0E6274D9-1153-491F-9772-4D2406394182}" srcOrd="0" destOrd="0" presId="urn:microsoft.com/office/officeart/2005/8/layout/radial1"/>
    <dgm:cxn modelId="{D2B72BD4-6D4F-4F8D-9CBC-3F798E420D23}" type="presOf" srcId="{B0105C91-BC7F-48B5-9202-8BF2AA0E7656}" destId="{9E56DDBB-D34D-49CA-97F7-9F285FE53340}" srcOrd="0" destOrd="0" presId="urn:microsoft.com/office/officeart/2005/8/layout/radial1"/>
    <dgm:cxn modelId="{643F36ED-906E-46EC-A6BD-C2610ABC3F3D}" srcId="{B0105C91-BC7F-48B5-9202-8BF2AA0E7656}" destId="{9D521BF1-9B71-4608-B3A4-9FAB3A5B2B00}" srcOrd="0" destOrd="0" parTransId="{1B1BF372-673B-4DB9-8F97-DEA9D20EC9AB}" sibTransId="{007A061D-2355-46DD-A161-6744AC8786D6}"/>
    <dgm:cxn modelId="{3BFA7963-7F1E-44B3-BDA1-96FD19043446}" srcId="{B0105C91-BC7F-48B5-9202-8BF2AA0E7656}" destId="{64D6467E-CBF2-486C-ADB8-FD17B8098B7B}" srcOrd="8" destOrd="0" parTransId="{3FBA8B6E-51BC-401B-A0D8-634376617245}" sibTransId="{6B7C5A56-10DE-43E3-B71A-08D48B4DC8FB}"/>
    <dgm:cxn modelId="{A6E9B181-E2EA-49EA-B9C1-B5B7782DD256}" type="presOf" srcId="{9D521BF1-9B71-4608-B3A4-9FAB3A5B2B00}" destId="{21019DB9-94B6-4417-B04A-36074268876B}" srcOrd="0" destOrd="0" presId="urn:microsoft.com/office/officeart/2005/8/layout/radial1"/>
    <dgm:cxn modelId="{BB665164-2EC8-4A58-AB9F-0E81F97F298C}" type="presOf" srcId="{3FBA8B6E-51BC-401B-A0D8-634376617245}" destId="{4B4D70BA-CA33-4A78-8C56-0B894EDC5F70}" srcOrd="0" destOrd="0" presId="urn:microsoft.com/office/officeart/2005/8/layout/radial1"/>
    <dgm:cxn modelId="{42DA9DA1-B799-43A0-B74D-348295EDD483}" type="presOf" srcId="{3C3E78D9-7476-4C8D-AF5B-B15A32873679}" destId="{F04B6F6C-FC15-4EF3-80C7-6D2CF3CF2D22}" srcOrd="0" destOrd="0" presId="urn:microsoft.com/office/officeart/2005/8/layout/radial1"/>
    <dgm:cxn modelId="{81D8ECAA-094E-4878-886D-DB00097E30A1}" type="presOf" srcId="{9266294D-B632-4AA1-A2EE-416A2F2C621A}" destId="{65DAA40E-2049-4F35-B858-791338F48003}" srcOrd="1" destOrd="0" presId="urn:microsoft.com/office/officeart/2005/8/layout/radial1"/>
    <dgm:cxn modelId="{DC77ABC6-CDEF-4447-8D1E-BAC5EC4BFE04}" type="presOf" srcId="{2C7AC89E-F9EB-44E8-823F-C2B0B857C29A}" destId="{7DBC4F90-CE71-4AF6-B485-A4AF45854307}" srcOrd="1" destOrd="0" presId="urn:microsoft.com/office/officeart/2005/8/layout/radial1"/>
    <dgm:cxn modelId="{E331EF8B-362E-4628-BC96-64F5FA42737F}" type="presOf" srcId="{0CE5EBCE-B6C0-4F7F-9625-D3411EE6A0A9}" destId="{AF4A594D-7ABE-4327-A2A3-1CE688D9DB79}" srcOrd="1" destOrd="0" presId="urn:microsoft.com/office/officeart/2005/8/layout/radial1"/>
    <dgm:cxn modelId="{4D9539C4-65AE-4BA5-9C46-71D60BDB0D83}" type="presOf" srcId="{B8600A3B-AE15-462B-81D8-7DAC8ADC0EA9}" destId="{C5FD9F79-BE22-49A0-90E4-6E47D618AFB8}" srcOrd="0" destOrd="0" presId="urn:microsoft.com/office/officeart/2005/8/layout/radial1"/>
    <dgm:cxn modelId="{E9E84F4E-A25C-4269-84E8-D1A6D386D430}" srcId="{B0105C91-BC7F-48B5-9202-8BF2AA0E7656}" destId="{2731B824-18B5-4E5C-AE79-FDDFFEFA2445}" srcOrd="2" destOrd="0" parTransId="{2C7AC89E-F9EB-44E8-823F-C2B0B857C29A}" sibTransId="{1980A0D7-4E7B-4AC9-8751-B0DE614B735C}"/>
    <dgm:cxn modelId="{9C27EBD7-9652-4B0F-92C1-6CAA3F9F6E9F}" type="presOf" srcId="{B0D2783F-8AEB-4D74-A03E-DE2C306AFAC7}" destId="{50ED872E-E0C4-4235-A7B8-ADD0D432AD02}" srcOrd="0" destOrd="0" presId="urn:microsoft.com/office/officeart/2005/8/layout/radial1"/>
    <dgm:cxn modelId="{162D7176-0E75-4E39-BFD1-AECEF9B74F33}" type="presOf" srcId="{2C7AC89E-F9EB-44E8-823F-C2B0B857C29A}" destId="{0BBAC5F9-CCCE-43F6-ADE2-ABCF9752825C}" srcOrd="0" destOrd="0" presId="urn:microsoft.com/office/officeart/2005/8/layout/radial1"/>
    <dgm:cxn modelId="{ECF18F75-0071-4935-8E43-34EE652AE04D}" type="presOf" srcId="{39114FCD-055F-4DC3-8FB1-B75E76C2846E}" destId="{8C826A91-EEA8-455F-8EF0-18AD9ED8E98C}" srcOrd="0" destOrd="0" presId="urn:microsoft.com/office/officeart/2005/8/layout/radial1"/>
    <dgm:cxn modelId="{CB8A1899-DB9E-46F1-89AB-B6ACF7656BCF}" type="presOf" srcId="{014626C7-A88D-4919-87EC-657FEBEDF7A6}" destId="{6C8ECE6B-FDA4-4EC6-AB0E-412DEE265A35}" srcOrd="1" destOrd="0" presId="urn:microsoft.com/office/officeart/2005/8/layout/radial1"/>
    <dgm:cxn modelId="{41BDC249-C42D-4284-A79C-5F180AD7EFDE}" type="presOf" srcId="{BB3C6A3D-EC3A-4CF7-A617-939E8A8CAF06}" destId="{B2105577-CD9D-4728-9628-AF91686A9C69}" srcOrd="0" destOrd="0" presId="urn:microsoft.com/office/officeart/2005/8/layout/radial1"/>
    <dgm:cxn modelId="{ACA43297-FDC8-4202-87B9-BE7CDB702C95}" type="presOf" srcId="{39114FCD-055F-4DC3-8FB1-B75E76C2846E}" destId="{7A000940-57C9-4428-93FB-3EA927615936}" srcOrd="1" destOrd="0" presId="urn:microsoft.com/office/officeart/2005/8/layout/radial1"/>
    <dgm:cxn modelId="{4CEFD31B-D9D3-4F58-9071-98492D768D57}" srcId="{FA573779-D7AD-4F78-8D8D-C2D7F3CB31BD}" destId="{B0105C91-BC7F-48B5-9202-8BF2AA0E7656}" srcOrd="0" destOrd="0" parTransId="{964BE46D-536A-4285-850D-1C52D9D78829}" sibTransId="{9FD0BD35-0F19-41F9-8A36-82894FCD02C6}"/>
    <dgm:cxn modelId="{FFF7F103-C177-4CD7-841A-C9937A80FDC0}" type="presOf" srcId="{0CE5EBCE-B6C0-4F7F-9625-D3411EE6A0A9}" destId="{58250673-8877-4CE6-8FEC-A1F59AC882CC}" srcOrd="0" destOrd="0" presId="urn:microsoft.com/office/officeart/2005/8/layout/radial1"/>
    <dgm:cxn modelId="{42621C54-BC27-4265-B16A-364EA01B7DAA}" type="presOf" srcId="{1B1BF372-673B-4DB9-8F97-DEA9D20EC9AB}" destId="{A585E6FD-94E7-4B81-A132-42D7C7B23963}" srcOrd="0" destOrd="0" presId="urn:microsoft.com/office/officeart/2005/8/layout/radial1"/>
    <dgm:cxn modelId="{FEE88F26-DECA-4EDD-AA30-8F527DD24581}" srcId="{B0105C91-BC7F-48B5-9202-8BF2AA0E7656}" destId="{B8600A3B-AE15-462B-81D8-7DAC8ADC0EA9}" srcOrd="5" destOrd="0" parTransId="{014626C7-A88D-4919-87EC-657FEBEDF7A6}" sibTransId="{2E180F89-197C-4E10-A368-09119AAB7B1D}"/>
    <dgm:cxn modelId="{373FA046-D17F-413C-9838-43648139C02E}" srcId="{B0105C91-BC7F-48B5-9202-8BF2AA0E7656}" destId="{3C3E78D9-7476-4C8D-AF5B-B15A32873679}" srcOrd="1" destOrd="0" parTransId="{39114FCD-055F-4DC3-8FB1-B75E76C2846E}" sibTransId="{D116AAC9-7451-4F5F-9FAE-16F3DB5897D1}"/>
    <dgm:cxn modelId="{3A21D07D-75F7-4B53-A640-CB3B3C4CEEE8}" type="presOf" srcId="{5F533FC9-3A43-441D-A408-76D49FD26678}" destId="{86C4789E-37AF-4A9D-A876-B46C9F7BF12A}" srcOrd="0" destOrd="0" presId="urn:microsoft.com/office/officeart/2005/8/layout/radial1"/>
    <dgm:cxn modelId="{7B819566-4BE7-4E5C-B30E-17FC6C3A5A60}" type="presOf" srcId="{014626C7-A88D-4919-87EC-657FEBEDF7A6}" destId="{A2C1B485-D396-4456-A8FA-FAFEB7826854}" srcOrd="0" destOrd="0" presId="urn:microsoft.com/office/officeart/2005/8/layout/radial1"/>
    <dgm:cxn modelId="{C66B07AA-A28E-4574-91B4-63B0F7DE5CB5}" srcId="{B0105C91-BC7F-48B5-9202-8BF2AA0E7656}" destId="{09C7A2AD-78C4-4E93-B661-FC476E7EE3F8}" srcOrd="6" destOrd="0" parTransId="{9266294D-B632-4AA1-A2EE-416A2F2C621A}" sibTransId="{26AAE273-442A-43BE-BCA5-197475BFE091}"/>
    <dgm:cxn modelId="{E9ADB7DB-A1E6-43CD-ADEB-A4691A2631CA}" type="presOf" srcId="{2741257E-0E51-43E8-AB61-3234E730AAA7}" destId="{B0E3AD99-3A93-43FA-8193-0837D1A7B1FA}" srcOrd="1" destOrd="0" presId="urn:microsoft.com/office/officeart/2005/8/layout/radial1"/>
    <dgm:cxn modelId="{61D7E7B9-BA6E-48D8-9B80-4ADD0F8CB544}" srcId="{B0105C91-BC7F-48B5-9202-8BF2AA0E7656}" destId="{B0D2783F-8AEB-4D74-A03E-DE2C306AFAC7}" srcOrd="9" destOrd="0" parTransId="{2741257E-0E51-43E8-AB61-3234E730AAA7}" sibTransId="{0974E9AF-FB6C-433A-8E1F-7EBB6F601B8B}"/>
    <dgm:cxn modelId="{AB1413F5-AD21-4D90-AA40-3209ADDBC700}" srcId="{B0105C91-BC7F-48B5-9202-8BF2AA0E7656}" destId="{BB3C6A3D-EC3A-4CF7-A617-939E8A8CAF06}" srcOrd="3" destOrd="0" parTransId="{34848D78-7922-4B37-871D-2A183078E120}" sibTransId="{FBDEA9DB-7890-4EBE-85AB-359619FDFA7D}"/>
    <dgm:cxn modelId="{CA64BA79-F759-40A8-89A6-E2CF34E0CB39}" type="presOf" srcId="{3FBA8B6E-51BC-401B-A0D8-634376617245}" destId="{FEBDA9E9-D697-4087-8F7F-47A675214366}" srcOrd="1" destOrd="0" presId="urn:microsoft.com/office/officeart/2005/8/layout/radial1"/>
    <dgm:cxn modelId="{6E7114C2-D7AC-4F47-9BB0-5742CE84EF59}" type="presOf" srcId="{FA573779-D7AD-4F78-8D8D-C2D7F3CB31BD}" destId="{59ADF195-30C3-4059-BB99-4D9E58352323}" srcOrd="0" destOrd="0" presId="urn:microsoft.com/office/officeart/2005/8/layout/radial1"/>
    <dgm:cxn modelId="{6ED27400-B652-45B9-9F80-AEA814A6E70F}" type="presOf" srcId="{2741257E-0E51-43E8-AB61-3234E730AAA7}" destId="{1B12EA28-99EE-45E6-9616-AA335B428F67}" srcOrd="0" destOrd="0" presId="urn:microsoft.com/office/officeart/2005/8/layout/radial1"/>
    <dgm:cxn modelId="{54F1B4A5-25C5-4900-986A-7BE6DA3E035D}" type="presOf" srcId="{34848D78-7922-4B37-871D-2A183078E120}" destId="{F1D2717E-9AAD-4C55-8516-BF0BC00079EF}" srcOrd="0" destOrd="0" presId="urn:microsoft.com/office/officeart/2005/8/layout/radial1"/>
    <dgm:cxn modelId="{35ECD553-9D24-4BFA-9610-2A2441C95FA3}" type="presOf" srcId="{C6689DEC-7B2D-4F40-914D-A2AA8B8A6574}" destId="{0DE2D7A1-1F2D-437B-8DA1-78F79F3E4F80}" srcOrd="1" destOrd="0" presId="urn:microsoft.com/office/officeart/2005/8/layout/radial1"/>
    <dgm:cxn modelId="{C88B0865-A32E-455E-AD1E-13A80BAA0EC9}" srcId="{B0105C91-BC7F-48B5-9202-8BF2AA0E7656}" destId="{5F533FC9-3A43-441D-A408-76D49FD26678}" srcOrd="4" destOrd="0" parTransId="{C6689DEC-7B2D-4F40-914D-A2AA8B8A6574}" sibTransId="{848968FA-D9E4-4A20-8C4F-CA2D490CC001}"/>
    <dgm:cxn modelId="{D9A744C2-0DAF-4A50-B00F-D2561C829641}" srcId="{B0105C91-BC7F-48B5-9202-8BF2AA0E7656}" destId="{EA436A25-F3EA-4F34-A4D9-B883EE928AFC}" srcOrd="7" destOrd="0" parTransId="{0CE5EBCE-B6C0-4F7F-9625-D3411EE6A0A9}" sibTransId="{43E249C9-EB82-4B22-B532-E72B72A8942D}"/>
    <dgm:cxn modelId="{7C8CC2B8-87B8-4366-A7FC-353756C9D849}" type="presOf" srcId="{34848D78-7922-4B37-871D-2A183078E120}" destId="{BEBC0AE3-D000-462F-A71B-A28CB48EA82A}" srcOrd="1" destOrd="0" presId="urn:microsoft.com/office/officeart/2005/8/layout/radial1"/>
    <dgm:cxn modelId="{E6F18944-DAC1-4FFA-9BA2-596E9AEE4435}" type="presParOf" srcId="{59ADF195-30C3-4059-BB99-4D9E58352323}" destId="{9E56DDBB-D34D-49CA-97F7-9F285FE53340}" srcOrd="0" destOrd="0" presId="urn:microsoft.com/office/officeart/2005/8/layout/radial1"/>
    <dgm:cxn modelId="{F759C8EB-0B6D-4C41-AD1B-AC45B56683BB}" type="presParOf" srcId="{59ADF195-30C3-4059-BB99-4D9E58352323}" destId="{A585E6FD-94E7-4B81-A132-42D7C7B23963}" srcOrd="1" destOrd="0" presId="urn:microsoft.com/office/officeart/2005/8/layout/radial1"/>
    <dgm:cxn modelId="{D46B0876-A828-402A-9E97-2BA7BFA071AA}" type="presParOf" srcId="{A585E6FD-94E7-4B81-A132-42D7C7B23963}" destId="{82DC9A79-5DAF-442D-A90B-EDB6C9CBCBA6}" srcOrd="0" destOrd="0" presId="urn:microsoft.com/office/officeart/2005/8/layout/radial1"/>
    <dgm:cxn modelId="{12954769-7873-4C6A-94B1-DBEDD75FC32E}" type="presParOf" srcId="{59ADF195-30C3-4059-BB99-4D9E58352323}" destId="{21019DB9-94B6-4417-B04A-36074268876B}" srcOrd="2" destOrd="0" presId="urn:microsoft.com/office/officeart/2005/8/layout/radial1"/>
    <dgm:cxn modelId="{46082614-C215-40B3-BB6F-6B24F5AE0D99}" type="presParOf" srcId="{59ADF195-30C3-4059-BB99-4D9E58352323}" destId="{8C826A91-EEA8-455F-8EF0-18AD9ED8E98C}" srcOrd="3" destOrd="0" presId="urn:microsoft.com/office/officeart/2005/8/layout/radial1"/>
    <dgm:cxn modelId="{7B334174-90D1-4570-995F-58CA36C8003E}" type="presParOf" srcId="{8C826A91-EEA8-455F-8EF0-18AD9ED8E98C}" destId="{7A000940-57C9-4428-93FB-3EA927615936}" srcOrd="0" destOrd="0" presId="urn:microsoft.com/office/officeart/2005/8/layout/radial1"/>
    <dgm:cxn modelId="{CFCB656C-AC63-4315-AE23-A9598F169F5A}" type="presParOf" srcId="{59ADF195-30C3-4059-BB99-4D9E58352323}" destId="{F04B6F6C-FC15-4EF3-80C7-6D2CF3CF2D22}" srcOrd="4" destOrd="0" presId="urn:microsoft.com/office/officeart/2005/8/layout/radial1"/>
    <dgm:cxn modelId="{054EF8A1-9EC5-4326-BDD5-5583AB9CC952}" type="presParOf" srcId="{59ADF195-30C3-4059-BB99-4D9E58352323}" destId="{0BBAC5F9-CCCE-43F6-ADE2-ABCF9752825C}" srcOrd="5" destOrd="0" presId="urn:microsoft.com/office/officeart/2005/8/layout/radial1"/>
    <dgm:cxn modelId="{1F8A00BC-F3B7-41F6-B60A-7E0336D7638F}" type="presParOf" srcId="{0BBAC5F9-CCCE-43F6-ADE2-ABCF9752825C}" destId="{7DBC4F90-CE71-4AF6-B485-A4AF45854307}" srcOrd="0" destOrd="0" presId="urn:microsoft.com/office/officeart/2005/8/layout/radial1"/>
    <dgm:cxn modelId="{9DE66661-1F79-40D3-AA50-416D45D12267}" type="presParOf" srcId="{59ADF195-30C3-4059-BB99-4D9E58352323}" destId="{5E329284-B03C-4628-B31D-43E7A74309A5}" srcOrd="6" destOrd="0" presId="urn:microsoft.com/office/officeart/2005/8/layout/radial1"/>
    <dgm:cxn modelId="{76C22728-1A0A-4EFC-93FD-661E1C65E63F}" type="presParOf" srcId="{59ADF195-30C3-4059-BB99-4D9E58352323}" destId="{F1D2717E-9AAD-4C55-8516-BF0BC00079EF}" srcOrd="7" destOrd="0" presId="urn:microsoft.com/office/officeart/2005/8/layout/radial1"/>
    <dgm:cxn modelId="{E50E7AA5-442E-4765-B970-7C92A230EC9B}" type="presParOf" srcId="{F1D2717E-9AAD-4C55-8516-BF0BC00079EF}" destId="{BEBC0AE3-D000-462F-A71B-A28CB48EA82A}" srcOrd="0" destOrd="0" presId="urn:microsoft.com/office/officeart/2005/8/layout/radial1"/>
    <dgm:cxn modelId="{61FC7895-E779-4DCF-8B60-71A5D4445E2D}" type="presParOf" srcId="{59ADF195-30C3-4059-BB99-4D9E58352323}" destId="{B2105577-CD9D-4728-9628-AF91686A9C69}" srcOrd="8" destOrd="0" presId="urn:microsoft.com/office/officeart/2005/8/layout/radial1"/>
    <dgm:cxn modelId="{AA667471-6B56-41FC-99E3-188B2DE89BFF}" type="presParOf" srcId="{59ADF195-30C3-4059-BB99-4D9E58352323}" destId="{02F61032-81FC-4B90-AC42-1DFAEEF29D1F}" srcOrd="9" destOrd="0" presId="urn:microsoft.com/office/officeart/2005/8/layout/radial1"/>
    <dgm:cxn modelId="{996A193F-8DF3-4524-B130-52883C31C606}" type="presParOf" srcId="{02F61032-81FC-4B90-AC42-1DFAEEF29D1F}" destId="{0DE2D7A1-1F2D-437B-8DA1-78F79F3E4F80}" srcOrd="0" destOrd="0" presId="urn:microsoft.com/office/officeart/2005/8/layout/radial1"/>
    <dgm:cxn modelId="{335BE699-F0B7-4F6D-BAD1-38130E3B9420}" type="presParOf" srcId="{59ADF195-30C3-4059-BB99-4D9E58352323}" destId="{86C4789E-37AF-4A9D-A876-B46C9F7BF12A}" srcOrd="10" destOrd="0" presId="urn:microsoft.com/office/officeart/2005/8/layout/radial1"/>
    <dgm:cxn modelId="{09769153-D329-4371-8B13-E71ED6B6F33A}" type="presParOf" srcId="{59ADF195-30C3-4059-BB99-4D9E58352323}" destId="{A2C1B485-D396-4456-A8FA-FAFEB7826854}" srcOrd="11" destOrd="0" presId="urn:microsoft.com/office/officeart/2005/8/layout/radial1"/>
    <dgm:cxn modelId="{D1FB9D00-770B-46E5-8196-7D1DF94B837D}" type="presParOf" srcId="{A2C1B485-D396-4456-A8FA-FAFEB7826854}" destId="{6C8ECE6B-FDA4-4EC6-AB0E-412DEE265A35}" srcOrd="0" destOrd="0" presId="urn:microsoft.com/office/officeart/2005/8/layout/radial1"/>
    <dgm:cxn modelId="{0C30D12D-A723-4A34-8A38-D4246C977E3A}" type="presParOf" srcId="{59ADF195-30C3-4059-BB99-4D9E58352323}" destId="{C5FD9F79-BE22-49A0-90E4-6E47D618AFB8}" srcOrd="12" destOrd="0" presId="urn:microsoft.com/office/officeart/2005/8/layout/radial1"/>
    <dgm:cxn modelId="{CF1D5E88-D8A5-45F7-95B5-C72229DEAC54}" type="presParOf" srcId="{59ADF195-30C3-4059-BB99-4D9E58352323}" destId="{CC0FC376-C0B2-4C47-82D5-8BB887D284D7}" srcOrd="13" destOrd="0" presId="urn:microsoft.com/office/officeart/2005/8/layout/radial1"/>
    <dgm:cxn modelId="{A611F60F-86A0-473D-8C9C-80844DBBB119}" type="presParOf" srcId="{CC0FC376-C0B2-4C47-82D5-8BB887D284D7}" destId="{65DAA40E-2049-4F35-B858-791338F48003}" srcOrd="0" destOrd="0" presId="urn:microsoft.com/office/officeart/2005/8/layout/radial1"/>
    <dgm:cxn modelId="{E2BDE31A-7E18-4296-A53C-BA70AA01C3AA}" type="presParOf" srcId="{59ADF195-30C3-4059-BB99-4D9E58352323}" destId="{6046800A-166B-4578-A002-3773567A99FE}" srcOrd="14" destOrd="0" presId="urn:microsoft.com/office/officeart/2005/8/layout/radial1"/>
    <dgm:cxn modelId="{42FBA301-EDB7-438D-AF29-022744635458}" type="presParOf" srcId="{59ADF195-30C3-4059-BB99-4D9E58352323}" destId="{58250673-8877-4CE6-8FEC-A1F59AC882CC}" srcOrd="15" destOrd="0" presId="urn:microsoft.com/office/officeart/2005/8/layout/radial1"/>
    <dgm:cxn modelId="{4BE9BFB1-B268-4369-9AA9-F088FA077848}" type="presParOf" srcId="{58250673-8877-4CE6-8FEC-A1F59AC882CC}" destId="{AF4A594D-7ABE-4327-A2A3-1CE688D9DB79}" srcOrd="0" destOrd="0" presId="urn:microsoft.com/office/officeart/2005/8/layout/radial1"/>
    <dgm:cxn modelId="{020FCC41-E877-4ECC-89DC-23E203F1F6B6}" type="presParOf" srcId="{59ADF195-30C3-4059-BB99-4D9E58352323}" destId="{7250C1A9-C7ED-48D5-AC47-F791A7D43A65}" srcOrd="16" destOrd="0" presId="urn:microsoft.com/office/officeart/2005/8/layout/radial1"/>
    <dgm:cxn modelId="{A24E2580-AC53-4F92-A186-A9E823F456E9}" type="presParOf" srcId="{59ADF195-30C3-4059-BB99-4D9E58352323}" destId="{4B4D70BA-CA33-4A78-8C56-0B894EDC5F70}" srcOrd="17" destOrd="0" presId="urn:microsoft.com/office/officeart/2005/8/layout/radial1"/>
    <dgm:cxn modelId="{87020F5A-8212-4419-896C-CF101891E271}" type="presParOf" srcId="{4B4D70BA-CA33-4A78-8C56-0B894EDC5F70}" destId="{FEBDA9E9-D697-4087-8F7F-47A675214366}" srcOrd="0" destOrd="0" presId="urn:microsoft.com/office/officeart/2005/8/layout/radial1"/>
    <dgm:cxn modelId="{D74E5CD1-7F9B-4A76-9807-440597F324E3}" type="presParOf" srcId="{59ADF195-30C3-4059-BB99-4D9E58352323}" destId="{0E6274D9-1153-491F-9772-4D2406394182}" srcOrd="18" destOrd="0" presId="urn:microsoft.com/office/officeart/2005/8/layout/radial1"/>
    <dgm:cxn modelId="{29F3E609-89C9-48CD-A9B9-EC2CEE68044E}" type="presParOf" srcId="{59ADF195-30C3-4059-BB99-4D9E58352323}" destId="{1B12EA28-99EE-45E6-9616-AA335B428F67}" srcOrd="19" destOrd="0" presId="urn:microsoft.com/office/officeart/2005/8/layout/radial1"/>
    <dgm:cxn modelId="{B1705F99-75DA-444F-AD81-6FCB5E4FE54F}" type="presParOf" srcId="{1B12EA28-99EE-45E6-9616-AA335B428F67}" destId="{B0E3AD99-3A93-43FA-8193-0837D1A7B1FA}" srcOrd="0" destOrd="0" presId="urn:microsoft.com/office/officeart/2005/8/layout/radial1"/>
    <dgm:cxn modelId="{598621BC-0BE9-4377-A989-2BE4614647A6}" type="presParOf" srcId="{59ADF195-30C3-4059-BB99-4D9E58352323}" destId="{50ED872E-E0C4-4235-A7B8-ADD0D432AD02}" srcOrd="20"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56DDBB-D34D-49CA-97F7-9F285FE53340}">
      <dsp:nvSpPr>
        <dsp:cNvPr id="0" name=""/>
        <dsp:cNvSpPr/>
      </dsp:nvSpPr>
      <dsp:spPr>
        <a:xfrm>
          <a:off x="3310823" y="1648405"/>
          <a:ext cx="2418781" cy="2580432"/>
        </a:xfrm>
        <a:prstGeom prst="ellipse">
          <a:avLst/>
        </a:prstGeom>
        <a:blipFill rotWithShape="0">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lvl="0" algn="ctr" defTabSz="2844800">
            <a:lnSpc>
              <a:spcPct val="90000"/>
            </a:lnSpc>
            <a:spcBef>
              <a:spcPct val="0"/>
            </a:spcBef>
            <a:spcAft>
              <a:spcPct val="35000"/>
            </a:spcAft>
          </a:pPr>
          <a:endParaRPr lang="ru-RU" sz="6400" kern="1200" dirty="0"/>
        </a:p>
      </dsp:txBody>
      <dsp:txXfrm>
        <a:off x="3665045" y="2026301"/>
        <a:ext cx="1710337" cy="1824640"/>
      </dsp:txXfrm>
    </dsp:sp>
    <dsp:sp modelId="{A585E6FD-94E7-4B81-A132-42D7C7B23963}">
      <dsp:nvSpPr>
        <dsp:cNvPr id="0" name=""/>
        <dsp:cNvSpPr/>
      </dsp:nvSpPr>
      <dsp:spPr>
        <a:xfrm rot="15974254">
          <a:off x="4139024" y="1363087"/>
          <a:ext cx="556579" cy="21582"/>
        </a:xfrm>
        <a:custGeom>
          <a:avLst/>
          <a:gdLst/>
          <a:ahLst/>
          <a:cxnLst/>
          <a:rect l="0" t="0" r="0" b="0"/>
          <a:pathLst>
            <a:path>
              <a:moveTo>
                <a:pt x="0" y="10791"/>
              </a:moveTo>
              <a:lnTo>
                <a:pt x="556579" y="10791"/>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rot="10800000">
        <a:off x="4403399" y="1359964"/>
        <a:ext cx="27828" cy="27828"/>
      </dsp:txXfrm>
    </dsp:sp>
    <dsp:sp modelId="{21019DB9-94B6-4417-B04A-36074268876B}">
      <dsp:nvSpPr>
        <dsp:cNvPr id="0" name=""/>
        <dsp:cNvSpPr/>
      </dsp:nvSpPr>
      <dsp:spPr>
        <a:xfrm>
          <a:off x="3019986" y="0"/>
          <a:ext cx="2686058" cy="109638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kk-KZ" sz="1200" kern="1200" dirty="0" smtClean="0"/>
            <a:t>Қазақстанның  тұңғыш  президенті</a:t>
          </a:r>
          <a:endParaRPr lang="ru-RU" sz="1200" kern="1200" dirty="0"/>
        </a:p>
      </dsp:txBody>
      <dsp:txXfrm>
        <a:off x="3413350" y="160562"/>
        <a:ext cx="1899330" cy="775262"/>
      </dsp:txXfrm>
    </dsp:sp>
    <dsp:sp modelId="{8C826A91-EEA8-455F-8EF0-18AD9ED8E98C}">
      <dsp:nvSpPr>
        <dsp:cNvPr id="0" name=""/>
        <dsp:cNvSpPr/>
      </dsp:nvSpPr>
      <dsp:spPr>
        <a:xfrm rot="19049356">
          <a:off x="5239042" y="1576799"/>
          <a:ext cx="1510017" cy="21582"/>
        </a:xfrm>
        <a:custGeom>
          <a:avLst/>
          <a:gdLst/>
          <a:ahLst/>
          <a:cxnLst/>
          <a:rect l="0" t="0" r="0" b="0"/>
          <a:pathLst>
            <a:path>
              <a:moveTo>
                <a:pt x="0" y="10791"/>
              </a:moveTo>
              <a:lnTo>
                <a:pt x="1510017" y="10791"/>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5956300" y="1549840"/>
        <a:ext cx="75500" cy="75500"/>
      </dsp:txXfrm>
    </dsp:sp>
    <dsp:sp modelId="{F04B6F6C-FC15-4EF3-80C7-6D2CF3CF2D22}">
      <dsp:nvSpPr>
        <dsp:cNvPr id="0" name=""/>
        <dsp:cNvSpPr/>
      </dsp:nvSpPr>
      <dsp:spPr>
        <a:xfrm>
          <a:off x="5857563" y="2172"/>
          <a:ext cx="2494618" cy="113431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kk-KZ" sz="1100" kern="1200" dirty="0" smtClean="0"/>
            <a:t>Қарулы  күштердің жоғарғы  қолбасшысы </a:t>
          </a:r>
          <a:endParaRPr lang="ru-RU" sz="1100" kern="1200" dirty="0"/>
        </a:p>
      </dsp:txBody>
      <dsp:txXfrm>
        <a:off x="6222891" y="168288"/>
        <a:ext cx="1763962" cy="802078"/>
      </dsp:txXfrm>
    </dsp:sp>
    <dsp:sp modelId="{0BBAC5F9-CCCE-43F6-ADE2-ABCF9752825C}">
      <dsp:nvSpPr>
        <dsp:cNvPr id="0" name=""/>
        <dsp:cNvSpPr/>
      </dsp:nvSpPr>
      <dsp:spPr>
        <a:xfrm rot="20673528">
          <a:off x="5669229" y="2443867"/>
          <a:ext cx="1206160" cy="21582"/>
        </a:xfrm>
        <a:custGeom>
          <a:avLst/>
          <a:gdLst/>
          <a:ahLst/>
          <a:cxnLst/>
          <a:rect l="0" t="0" r="0" b="0"/>
          <a:pathLst>
            <a:path>
              <a:moveTo>
                <a:pt x="0" y="10791"/>
              </a:moveTo>
              <a:lnTo>
                <a:pt x="1206160" y="10791"/>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6242155" y="2424504"/>
        <a:ext cx="60308" cy="60308"/>
      </dsp:txXfrm>
    </dsp:sp>
    <dsp:sp modelId="{5E329284-B03C-4628-B31D-43E7A74309A5}">
      <dsp:nvSpPr>
        <dsp:cNvPr id="0" name=""/>
        <dsp:cNvSpPr/>
      </dsp:nvSpPr>
      <dsp:spPr>
        <a:xfrm>
          <a:off x="6665531" y="1455548"/>
          <a:ext cx="2478468" cy="109638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kk-KZ" sz="1100" kern="1200" dirty="0" smtClean="0"/>
            <a:t>Қазақстан халықаралықтары  Ассамблеясының  төрағасы</a:t>
          </a:r>
          <a:endParaRPr lang="ru-RU" sz="1100" kern="1200" dirty="0"/>
        </a:p>
      </dsp:txBody>
      <dsp:txXfrm>
        <a:off x="7028494" y="1616110"/>
        <a:ext cx="1752542" cy="775262"/>
      </dsp:txXfrm>
    </dsp:sp>
    <dsp:sp modelId="{F1D2717E-9AAD-4C55-8516-BF0BC00079EF}">
      <dsp:nvSpPr>
        <dsp:cNvPr id="0" name=""/>
        <dsp:cNvSpPr/>
      </dsp:nvSpPr>
      <dsp:spPr>
        <a:xfrm rot="768066">
          <a:off x="5694348" y="3274384"/>
          <a:ext cx="702189" cy="21582"/>
        </a:xfrm>
        <a:custGeom>
          <a:avLst/>
          <a:gdLst/>
          <a:ahLst/>
          <a:cxnLst/>
          <a:rect l="0" t="0" r="0" b="0"/>
          <a:pathLst>
            <a:path>
              <a:moveTo>
                <a:pt x="0" y="10791"/>
              </a:moveTo>
              <a:lnTo>
                <a:pt x="702189" y="10791"/>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6027888" y="3267620"/>
        <a:ext cx="35109" cy="35109"/>
      </dsp:txXfrm>
    </dsp:sp>
    <dsp:sp modelId="{B2105577-CD9D-4728-9628-AF91686A9C69}">
      <dsp:nvSpPr>
        <dsp:cNvPr id="0" name=""/>
        <dsp:cNvSpPr/>
      </dsp:nvSpPr>
      <dsp:spPr>
        <a:xfrm>
          <a:off x="6165908" y="3102687"/>
          <a:ext cx="2978091" cy="109638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kk-KZ" sz="1100" kern="1200" dirty="0" smtClean="0"/>
            <a:t>Қазақтардың  Дүниежүзі  қауымдастығының  төрағасы</a:t>
          </a:r>
          <a:endParaRPr lang="ru-RU" sz="1100" kern="1200" dirty="0"/>
        </a:p>
      </dsp:txBody>
      <dsp:txXfrm>
        <a:off x="6602039" y="3263249"/>
        <a:ext cx="2105829" cy="775262"/>
      </dsp:txXfrm>
    </dsp:sp>
    <dsp:sp modelId="{02F61032-81FC-4B90-AC42-1DFAEEF29D1F}">
      <dsp:nvSpPr>
        <dsp:cNvPr id="0" name=""/>
        <dsp:cNvSpPr/>
      </dsp:nvSpPr>
      <dsp:spPr>
        <a:xfrm rot="2091401">
          <a:off x="5408048" y="4030853"/>
          <a:ext cx="1391725" cy="21582"/>
        </a:xfrm>
        <a:custGeom>
          <a:avLst/>
          <a:gdLst/>
          <a:ahLst/>
          <a:cxnLst/>
          <a:rect l="0" t="0" r="0" b="0"/>
          <a:pathLst>
            <a:path>
              <a:moveTo>
                <a:pt x="0" y="10791"/>
              </a:moveTo>
              <a:lnTo>
                <a:pt x="1391725" y="10791"/>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6069117" y="4006851"/>
        <a:ext cx="69586" cy="69586"/>
      </dsp:txXfrm>
    </dsp:sp>
    <dsp:sp modelId="{86C4789E-37AF-4A9D-A876-B46C9F7BF12A}">
      <dsp:nvSpPr>
        <dsp:cNvPr id="0" name=""/>
        <dsp:cNvSpPr/>
      </dsp:nvSpPr>
      <dsp:spPr>
        <a:xfrm>
          <a:off x="6028421" y="4362271"/>
          <a:ext cx="2645843" cy="109638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kk-KZ" sz="1100" kern="1200" dirty="0" smtClean="0"/>
            <a:t>“Ғасыр  адамы”</a:t>
          </a:r>
          <a:endParaRPr lang="ru-RU" sz="1100" kern="1200" dirty="0"/>
        </a:p>
      </dsp:txBody>
      <dsp:txXfrm>
        <a:off x="6415896" y="4522833"/>
        <a:ext cx="1870893" cy="775262"/>
      </dsp:txXfrm>
    </dsp:sp>
    <dsp:sp modelId="{A2C1B485-D396-4456-A8FA-FAFEB7826854}">
      <dsp:nvSpPr>
        <dsp:cNvPr id="0" name=""/>
        <dsp:cNvSpPr/>
      </dsp:nvSpPr>
      <dsp:spPr>
        <a:xfrm rot="5228729">
          <a:off x="4376401" y="4434911"/>
          <a:ext cx="437917" cy="21582"/>
        </a:xfrm>
        <a:custGeom>
          <a:avLst/>
          <a:gdLst/>
          <a:ahLst/>
          <a:cxnLst/>
          <a:rect l="0" t="0" r="0" b="0"/>
          <a:pathLst>
            <a:path>
              <a:moveTo>
                <a:pt x="0" y="10791"/>
              </a:moveTo>
              <a:lnTo>
                <a:pt x="437917" y="10791"/>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4584412" y="4434755"/>
        <a:ext cx="21895" cy="21895"/>
      </dsp:txXfrm>
    </dsp:sp>
    <dsp:sp modelId="{C5FD9F79-BE22-49A0-90E4-6E47D618AFB8}">
      <dsp:nvSpPr>
        <dsp:cNvPr id="0" name=""/>
        <dsp:cNvSpPr/>
      </dsp:nvSpPr>
      <dsp:spPr>
        <a:xfrm>
          <a:off x="3407689" y="4664253"/>
          <a:ext cx="2451804" cy="109638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kk-KZ" sz="1100" kern="1200" dirty="0" smtClean="0"/>
            <a:t>Экономика  ғылымының  докторы, академик</a:t>
          </a:r>
          <a:endParaRPr lang="ru-RU" sz="1100" kern="1200" dirty="0"/>
        </a:p>
      </dsp:txBody>
      <dsp:txXfrm>
        <a:off x="3766747" y="4824815"/>
        <a:ext cx="1733688" cy="775262"/>
      </dsp:txXfrm>
    </dsp:sp>
    <dsp:sp modelId="{CC0FC376-C0B2-4C47-82D5-8BB887D284D7}">
      <dsp:nvSpPr>
        <dsp:cNvPr id="0" name=""/>
        <dsp:cNvSpPr/>
      </dsp:nvSpPr>
      <dsp:spPr>
        <a:xfrm rot="8429312">
          <a:off x="2300545" y="4170455"/>
          <a:ext cx="1425717" cy="21582"/>
        </a:xfrm>
        <a:custGeom>
          <a:avLst/>
          <a:gdLst/>
          <a:ahLst/>
          <a:cxnLst/>
          <a:rect l="0" t="0" r="0" b="0"/>
          <a:pathLst>
            <a:path>
              <a:moveTo>
                <a:pt x="0" y="10791"/>
              </a:moveTo>
              <a:lnTo>
                <a:pt x="1425717" y="10791"/>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rot="10800000">
        <a:off x="2977761" y="4145603"/>
        <a:ext cx="71285" cy="71285"/>
      </dsp:txXfrm>
    </dsp:sp>
    <dsp:sp modelId="{6046800A-166B-4578-A002-3773567A99FE}">
      <dsp:nvSpPr>
        <dsp:cNvPr id="0" name=""/>
        <dsp:cNvSpPr/>
      </dsp:nvSpPr>
      <dsp:spPr>
        <a:xfrm>
          <a:off x="791809" y="4556044"/>
          <a:ext cx="2204744" cy="109638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kk-KZ" sz="1100" kern="1200" dirty="0" smtClean="0"/>
            <a:t>Әнұранның  авторы, жазушы</a:t>
          </a:r>
          <a:endParaRPr lang="ru-RU" sz="1100" kern="1200" dirty="0"/>
        </a:p>
      </dsp:txBody>
      <dsp:txXfrm>
        <a:off x="1114686" y="4716606"/>
        <a:ext cx="1558990" cy="775262"/>
      </dsp:txXfrm>
    </dsp:sp>
    <dsp:sp modelId="{58250673-8877-4CE6-8FEC-A1F59AC882CC}">
      <dsp:nvSpPr>
        <dsp:cNvPr id="0" name=""/>
        <dsp:cNvSpPr/>
      </dsp:nvSpPr>
      <dsp:spPr>
        <a:xfrm rot="9957206">
          <a:off x="2326738" y="3347588"/>
          <a:ext cx="1031451" cy="21582"/>
        </a:xfrm>
        <a:custGeom>
          <a:avLst/>
          <a:gdLst/>
          <a:ahLst/>
          <a:cxnLst/>
          <a:rect l="0" t="0" r="0" b="0"/>
          <a:pathLst>
            <a:path>
              <a:moveTo>
                <a:pt x="0" y="10791"/>
              </a:moveTo>
              <a:lnTo>
                <a:pt x="1031451" y="10791"/>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rot="10800000">
        <a:off x="2816678" y="3332593"/>
        <a:ext cx="51572" cy="51572"/>
      </dsp:txXfrm>
    </dsp:sp>
    <dsp:sp modelId="{7250C1A9-C7ED-48D5-AC47-F791A7D43A65}">
      <dsp:nvSpPr>
        <dsp:cNvPr id="0" name=""/>
        <dsp:cNvSpPr/>
      </dsp:nvSpPr>
      <dsp:spPr>
        <a:xfrm>
          <a:off x="80758" y="3199580"/>
          <a:ext cx="2410646" cy="109638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kk-KZ" sz="1100" kern="1200" dirty="0" smtClean="0"/>
            <a:t>Бейбітшілік  пен  қауіпсіздіктің  жаршысы</a:t>
          </a:r>
          <a:endParaRPr lang="ru-RU" sz="1100" kern="1200" dirty="0"/>
        </a:p>
      </dsp:txBody>
      <dsp:txXfrm>
        <a:off x="433789" y="3360142"/>
        <a:ext cx="1704584" cy="775262"/>
      </dsp:txXfrm>
    </dsp:sp>
    <dsp:sp modelId="{4B4D70BA-CA33-4A78-8C56-0B894EDC5F70}">
      <dsp:nvSpPr>
        <dsp:cNvPr id="0" name=""/>
        <dsp:cNvSpPr/>
      </dsp:nvSpPr>
      <dsp:spPr>
        <a:xfrm rot="11489250">
          <a:off x="2537968" y="2606507"/>
          <a:ext cx="802253" cy="21582"/>
        </a:xfrm>
        <a:custGeom>
          <a:avLst/>
          <a:gdLst/>
          <a:ahLst/>
          <a:cxnLst/>
          <a:rect l="0" t="0" r="0" b="0"/>
          <a:pathLst>
            <a:path>
              <a:moveTo>
                <a:pt x="0" y="10791"/>
              </a:moveTo>
              <a:lnTo>
                <a:pt x="802253" y="10791"/>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rot="10800000">
        <a:off x="2919039" y="2597241"/>
        <a:ext cx="40112" cy="40112"/>
      </dsp:txXfrm>
    </dsp:sp>
    <dsp:sp modelId="{0E6274D9-1153-491F-9772-4D2406394182}">
      <dsp:nvSpPr>
        <dsp:cNvPr id="0" name=""/>
        <dsp:cNvSpPr/>
      </dsp:nvSpPr>
      <dsp:spPr>
        <a:xfrm>
          <a:off x="16396" y="1746222"/>
          <a:ext cx="2667814" cy="109638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kk-KZ" sz="1100" kern="1200" dirty="0" smtClean="0"/>
            <a:t>Алымды  да </a:t>
          </a:r>
        </a:p>
        <a:p>
          <a:pPr lvl="0" algn="ctr" defTabSz="488950">
            <a:lnSpc>
              <a:spcPct val="90000"/>
            </a:lnSpc>
            <a:spcBef>
              <a:spcPct val="0"/>
            </a:spcBef>
            <a:spcAft>
              <a:spcPct val="35000"/>
            </a:spcAft>
          </a:pPr>
          <a:r>
            <a:rPr lang="kk-KZ" sz="1100" kern="1200" dirty="0" smtClean="0"/>
            <a:t> алғыр  басшы</a:t>
          </a:r>
          <a:endParaRPr lang="ru-RU" sz="1100" kern="1200" dirty="0"/>
        </a:p>
      </dsp:txBody>
      <dsp:txXfrm>
        <a:off x="407088" y="1906784"/>
        <a:ext cx="1886430" cy="775262"/>
      </dsp:txXfrm>
    </dsp:sp>
    <dsp:sp modelId="{1B12EA28-99EE-45E6-9616-AA335B428F67}">
      <dsp:nvSpPr>
        <dsp:cNvPr id="0" name=""/>
        <dsp:cNvSpPr/>
      </dsp:nvSpPr>
      <dsp:spPr>
        <a:xfrm rot="12892912">
          <a:off x="2023286" y="1755658"/>
          <a:ext cx="1631051" cy="21582"/>
        </a:xfrm>
        <a:custGeom>
          <a:avLst/>
          <a:gdLst/>
          <a:ahLst/>
          <a:cxnLst/>
          <a:rect l="0" t="0" r="0" b="0"/>
          <a:pathLst>
            <a:path>
              <a:moveTo>
                <a:pt x="0" y="10791"/>
              </a:moveTo>
              <a:lnTo>
                <a:pt x="1631051" y="10791"/>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rot="10800000">
        <a:off x="2798036" y="1725673"/>
        <a:ext cx="81552" cy="81552"/>
      </dsp:txXfrm>
    </dsp:sp>
    <dsp:sp modelId="{50ED872E-E0C4-4235-A7B8-ADD0D432AD02}">
      <dsp:nvSpPr>
        <dsp:cNvPr id="0" name=""/>
        <dsp:cNvSpPr/>
      </dsp:nvSpPr>
      <dsp:spPr>
        <a:xfrm>
          <a:off x="307227" y="292872"/>
          <a:ext cx="2408365" cy="109638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kk-KZ" sz="1100" kern="1200" dirty="0" smtClean="0"/>
            <a:t>Көреген  саясаткер</a:t>
          </a:r>
          <a:endParaRPr lang="ru-RU" sz="1100" kern="1200" dirty="0"/>
        </a:p>
      </dsp:txBody>
      <dsp:txXfrm>
        <a:off x="659924" y="453434"/>
        <a:ext cx="1702971" cy="775262"/>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7" name="Freeform 6"/>
          <p:cNvSpPr/>
          <p:nvPr/>
        </p:nvSpPr>
        <p:spPr>
          <a:xfrm>
            <a:off x="-76" y="5293518"/>
            <a:ext cx="9144093" cy="1443038"/>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355114 w 9144000"/>
              <a:gd name="connsiteY0" fmla="*/ 0 h 1562100"/>
              <a:gd name="connsiteX1" fmla="*/ 9144000 w 9144000"/>
              <a:gd name="connsiteY1" fmla="*/ 104775 h 1562100"/>
              <a:gd name="connsiteX2" fmla="*/ 9144000 w 9144000"/>
              <a:gd name="connsiteY2" fmla="*/ 361950 h 1562100"/>
              <a:gd name="connsiteX3" fmla="*/ 6334125 w 9144000"/>
              <a:gd name="connsiteY3" fmla="*/ 1562100 h 1562100"/>
              <a:gd name="connsiteX4" fmla="*/ 0 w 9144000"/>
              <a:gd name="connsiteY4" fmla="*/ 495300 h 1562100"/>
              <a:gd name="connsiteX5" fmla="*/ 355114 w 9144000"/>
              <a:gd name="connsiteY5" fmla="*/ 0 h 1562100"/>
              <a:gd name="connsiteX0" fmla="*/ 411923 w 9144000"/>
              <a:gd name="connsiteY0" fmla="*/ 83344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411923 w 9144000"/>
              <a:gd name="connsiteY5" fmla="*/ 83344 h 1457325"/>
              <a:gd name="connsiteX0" fmla="*/ 28462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8462 w 9144000"/>
              <a:gd name="connsiteY5" fmla="*/ 9525 h 1457325"/>
              <a:gd name="connsiteX0" fmla="*/ 108942 w 9144000"/>
              <a:gd name="connsiteY0" fmla="*/ 10477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108942 w 9144000"/>
              <a:gd name="connsiteY5" fmla="*/ 104775 h 1457325"/>
              <a:gd name="connsiteX0" fmla="*/ 26095 w 9144000"/>
              <a:gd name="connsiteY0" fmla="*/ 14288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6095 w 9144000"/>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12977 w 9117905"/>
              <a:gd name="connsiteY4" fmla="*/ 311944 h 1457325"/>
              <a:gd name="connsiteX5" fmla="*/ 0 w 9117905"/>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310 w 9117905"/>
              <a:gd name="connsiteY4" fmla="*/ 376237 h 1457325"/>
              <a:gd name="connsiteX5" fmla="*/ 0 w 9117905"/>
              <a:gd name="connsiteY5" fmla="*/ 14288 h 1457325"/>
              <a:gd name="connsiteX0" fmla="*/ 0 w 9117905"/>
              <a:gd name="connsiteY0" fmla="*/ 14288 h 1531144"/>
              <a:gd name="connsiteX1" fmla="*/ 9117905 w 9117905"/>
              <a:gd name="connsiteY1" fmla="*/ 0 h 1531144"/>
              <a:gd name="connsiteX2" fmla="*/ 9117905 w 9117905"/>
              <a:gd name="connsiteY2" fmla="*/ 257175 h 1531144"/>
              <a:gd name="connsiteX3" fmla="*/ 6308030 w 9117905"/>
              <a:gd name="connsiteY3" fmla="*/ 1531144 h 1531144"/>
              <a:gd name="connsiteX4" fmla="*/ 2310 w 9117905"/>
              <a:gd name="connsiteY4" fmla="*/ 376237 h 1531144"/>
              <a:gd name="connsiteX5" fmla="*/ 0 w 9117905"/>
              <a:gd name="connsiteY5" fmla="*/ 14288 h 1531144"/>
              <a:gd name="connsiteX0" fmla="*/ 0 w 9117905"/>
              <a:gd name="connsiteY0" fmla="*/ 14288 h 1450181"/>
              <a:gd name="connsiteX1" fmla="*/ 9117905 w 9117905"/>
              <a:gd name="connsiteY1" fmla="*/ 0 h 1450181"/>
              <a:gd name="connsiteX2" fmla="*/ 9117905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8994819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9106070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06070"/>
              <a:gd name="connsiteY0" fmla="*/ 0 h 1435893"/>
              <a:gd name="connsiteX1" fmla="*/ 9013755 w 9106070"/>
              <a:gd name="connsiteY1" fmla="*/ 97630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2 h 1435895"/>
              <a:gd name="connsiteX1" fmla="*/ 9096602 w 9106070"/>
              <a:gd name="connsiteY1" fmla="*/ 0 h 1435895"/>
              <a:gd name="connsiteX2" fmla="*/ 9106070 w 9106070"/>
              <a:gd name="connsiteY2" fmla="*/ 242889 h 1435895"/>
              <a:gd name="connsiteX3" fmla="*/ 6260689 w 9106070"/>
              <a:gd name="connsiteY3" fmla="*/ 1435895 h 1435895"/>
              <a:gd name="connsiteX4" fmla="*/ 2310 w 9106070"/>
              <a:gd name="connsiteY4" fmla="*/ 361951 h 1435895"/>
              <a:gd name="connsiteX5" fmla="*/ 0 w 9106070"/>
              <a:gd name="connsiteY5" fmla="*/ 2 h 1435895"/>
              <a:gd name="connsiteX0" fmla="*/ 0 w 9106070"/>
              <a:gd name="connsiteY0" fmla="*/ 0 h 1435893"/>
              <a:gd name="connsiteX1" fmla="*/ 8973515 w 9106070"/>
              <a:gd name="connsiteY1" fmla="*/ 123823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7145 h 1443038"/>
              <a:gd name="connsiteX1" fmla="*/ 9089499 w 9106070"/>
              <a:gd name="connsiteY1" fmla="*/ 0 h 1443038"/>
              <a:gd name="connsiteX2" fmla="*/ 9106070 w 9106070"/>
              <a:gd name="connsiteY2" fmla="*/ 250032 h 1443038"/>
              <a:gd name="connsiteX3" fmla="*/ 6260689 w 9106070"/>
              <a:gd name="connsiteY3" fmla="*/ 1443038 h 1443038"/>
              <a:gd name="connsiteX4" fmla="*/ 2310 w 9106070"/>
              <a:gd name="connsiteY4" fmla="*/ 369094 h 1443038"/>
              <a:gd name="connsiteX5" fmla="*/ 0 w 9106070"/>
              <a:gd name="connsiteY5" fmla="*/ 7145 h 1443038"/>
              <a:gd name="connsiteX0" fmla="*/ 0 w 9089499"/>
              <a:gd name="connsiteY0" fmla="*/ 7145 h 1443038"/>
              <a:gd name="connsiteX1" fmla="*/ 9089499 w 9089499"/>
              <a:gd name="connsiteY1" fmla="*/ 0 h 1443038"/>
              <a:gd name="connsiteX2" fmla="*/ 8923808 w 9089499"/>
              <a:gd name="connsiteY2" fmla="*/ 197644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4767 w 9089499"/>
              <a:gd name="connsiteY2" fmla="*/ 247650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8982984 w 9089499"/>
              <a:gd name="connsiteY2" fmla="*/ 202406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130131 w 9089499"/>
              <a:gd name="connsiteY4" fmla="*/ 266700 h 1443038"/>
              <a:gd name="connsiteX5" fmla="*/ 0 w 9089499"/>
              <a:gd name="connsiteY5" fmla="*/ 7145 h 1443038"/>
              <a:gd name="connsiteX0" fmla="*/ 57 w 9089556"/>
              <a:gd name="connsiteY0" fmla="*/ 7145 h 1443038"/>
              <a:gd name="connsiteX1" fmla="*/ 9089556 w 9089556"/>
              <a:gd name="connsiteY1" fmla="*/ 0 h 1443038"/>
              <a:gd name="connsiteX2" fmla="*/ 9087191 w 9089556"/>
              <a:gd name="connsiteY2" fmla="*/ 254793 h 1443038"/>
              <a:gd name="connsiteX3" fmla="*/ 6260746 w 9089556"/>
              <a:gd name="connsiteY3" fmla="*/ 1443038 h 1443038"/>
              <a:gd name="connsiteX4" fmla="*/ 0 w 9089556"/>
              <a:gd name="connsiteY4" fmla="*/ 366713 h 1443038"/>
              <a:gd name="connsiteX5" fmla="*/ 57 w 9089556"/>
              <a:gd name="connsiteY5" fmla="*/ 7145 h 144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9556" h="1443038">
                <a:moveTo>
                  <a:pt x="57" y="7145"/>
                </a:moveTo>
                <a:lnTo>
                  <a:pt x="9089556" y="0"/>
                </a:lnTo>
                <a:cubicBezTo>
                  <a:pt x="9087979" y="82550"/>
                  <a:pt x="9088768" y="172243"/>
                  <a:pt x="9087191" y="254793"/>
                </a:cubicBezTo>
                <a:lnTo>
                  <a:pt x="6260746" y="1443038"/>
                </a:lnTo>
                <a:lnTo>
                  <a:pt x="0" y="366713"/>
                </a:lnTo>
                <a:lnTo>
                  <a:pt x="57" y="7145"/>
                </a:lnTo>
                <a:close/>
              </a:path>
            </a:pathLst>
          </a:custGeom>
          <a:gradFill>
            <a:gsLst>
              <a:gs pos="0">
                <a:schemeClr val="accent1"/>
              </a:gs>
              <a:gs pos="14000">
                <a:schemeClr val="accent1">
                  <a:lumMod val="60000"/>
                  <a:lumOff val="40000"/>
                </a:schemeClr>
              </a:gs>
              <a:gs pos="83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lnSpc>
                <a:spcPct val="100000"/>
              </a:lnSpc>
            </a:pPr>
            <a:endParaRPr lang="en-US" sz="1800" b="1" kern="1200">
              <a:solidFill>
                <a:schemeClr val="lt1"/>
              </a:solidFill>
              <a:latin typeface="+mn-lt"/>
              <a:ea typeface="+mn-ea"/>
              <a:cs typeface="+mn-cs"/>
            </a:endParaRPr>
          </a:p>
        </p:txBody>
      </p:sp>
      <p:sp>
        <p:nvSpPr>
          <p:cNvPr id="8" name="Freeform 7"/>
          <p:cNvSpPr/>
          <p:nvPr/>
        </p:nvSpPr>
        <p:spPr>
          <a:xfrm>
            <a:off x="-76" y="5293518"/>
            <a:ext cx="9144093" cy="1443038"/>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355114 w 9144000"/>
              <a:gd name="connsiteY0" fmla="*/ 0 h 1562100"/>
              <a:gd name="connsiteX1" fmla="*/ 9144000 w 9144000"/>
              <a:gd name="connsiteY1" fmla="*/ 104775 h 1562100"/>
              <a:gd name="connsiteX2" fmla="*/ 9144000 w 9144000"/>
              <a:gd name="connsiteY2" fmla="*/ 361950 h 1562100"/>
              <a:gd name="connsiteX3" fmla="*/ 6334125 w 9144000"/>
              <a:gd name="connsiteY3" fmla="*/ 1562100 h 1562100"/>
              <a:gd name="connsiteX4" fmla="*/ 0 w 9144000"/>
              <a:gd name="connsiteY4" fmla="*/ 495300 h 1562100"/>
              <a:gd name="connsiteX5" fmla="*/ 355114 w 9144000"/>
              <a:gd name="connsiteY5" fmla="*/ 0 h 1562100"/>
              <a:gd name="connsiteX0" fmla="*/ 411923 w 9144000"/>
              <a:gd name="connsiteY0" fmla="*/ 83344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411923 w 9144000"/>
              <a:gd name="connsiteY5" fmla="*/ 83344 h 1457325"/>
              <a:gd name="connsiteX0" fmla="*/ 28462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8462 w 9144000"/>
              <a:gd name="connsiteY5" fmla="*/ 9525 h 1457325"/>
              <a:gd name="connsiteX0" fmla="*/ 108942 w 9144000"/>
              <a:gd name="connsiteY0" fmla="*/ 10477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108942 w 9144000"/>
              <a:gd name="connsiteY5" fmla="*/ 104775 h 1457325"/>
              <a:gd name="connsiteX0" fmla="*/ 26095 w 9144000"/>
              <a:gd name="connsiteY0" fmla="*/ 14288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6095 w 9144000"/>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12977 w 9117905"/>
              <a:gd name="connsiteY4" fmla="*/ 311944 h 1457325"/>
              <a:gd name="connsiteX5" fmla="*/ 0 w 9117905"/>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310 w 9117905"/>
              <a:gd name="connsiteY4" fmla="*/ 376237 h 1457325"/>
              <a:gd name="connsiteX5" fmla="*/ 0 w 9117905"/>
              <a:gd name="connsiteY5" fmla="*/ 14288 h 1457325"/>
              <a:gd name="connsiteX0" fmla="*/ 0 w 9117905"/>
              <a:gd name="connsiteY0" fmla="*/ 14288 h 1531144"/>
              <a:gd name="connsiteX1" fmla="*/ 9117905 w 9117905"/>
              <a:gd name="connsiteY1" fmla="*/ 0 h 1531144"/>
              <a:gd name="connsiteX2" fmla="*/ 9117905 w 9117905"/>
              <a:gd name="connsiteY2" fmla="*/ 257175 h 1531144"/>
              <a:gd name="connsiteX3" fmla="*/ 6308030 w 9117905"/>
              <a:gd name="connsiteY3" fmla="*/ 1531144 h 1531144"/>
              <a:gd name="connsiteX4" fmla="*/ 2310 w 9117905"/>
              <a:gd name="connsiteY4" fmla="*/ 376237 h 1531144"/>
              <a:gd name="connsiteX5" fmla="*/ 0 w 9117905"/>
              <a:gd name="connsiteY5" fmla="*/ 14288 h 1531144"/>
              <a:gd name="connsiteX0" fmla="*/ 0 w 9117905"/>
              <a:gd name="connsiteY0" fmla="*/ 14288 h 1450181"/>
              <a:gd name="connsiteX1" fmla="*/ 9117905 w 9117905"/>
              <a:gd name="connsiteY1" fmla="*/ 0 h 1450181"/>
              <a:gd name="connsiteX2" fmla="*/ 9117905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8994819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9106070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06070"/>
              <a:gd name="connsiteY0" fmla="*/ 0 h 1435893"/>
              <a:gd name="connsiteX1" fmla="*/ 9013755 w 9106070"/>
              <a:gd name="connsiteY1" fmla="*/ 97630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2 h 1435895"/>
              <a:gd name="connsiteX1" fmla="*/ 9096602 w 9106070"/>
              <a:gd name="connsiteY1" fmla="*/ 0 h 1435895"/>
              <a:gd name="connsiteX2" fmla="*/ 9106070 w 9106070"/>
              <a:gd name="connsiteY2" fmla="*/ 242889 h 1435895"/>
              <a:gd name="connsiteX3" fmla="*/ 6260689 w 9106070"/>
              <a:gd name="connsiteY3" fmla="*/ 1435895 h 1435895"/>
              <a:gd name="connsiteX4" fmla="*/ 2310 w 9106070"/>
              <a:gd name="connsiteY4" fmla="*/ 361951 h 1435895"/>
              <a:gd name="connsiteX5" fmla="*/ 0 w 9106070"/>
              <a:gd name="connsiteY5" fmla="*/ 2 h 1435895"/>
              <a:gd name="connsiteX0" fmla="*/ 0 w 9106070"/>
              <a:gd name="connsiteY0" fmla="*/ 0 h 1435893"/>
              <a:gd name="connsiteX1" fmla="*/ 8973515 w 9106070"/>
              <a:gd name="connsiteY1" fmla="*/ 123823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7145 h 1443038"/>
              <a:gd name="connsiteX1" fmla="*/ 9089499 w 9106070"/>
              <a:gd name="connsiteY1" fmla="*/ 0 h 1443038"/>
              <a:gd name="connsiteX2" fmla="*/ 9106070 w 9106070"/>
              <a:gd name="connsiteY2" fmla="*/ 250032 h 1443038"/>
              <a:gd name="connsiteX3" fmla="*/ 6260689 w 9106070"/>
              <a:gd name="connsiteY3" fmla="*/ 1443038 h 1443038"/>
              <a:gd name="connsiteX4" fmla="*/ 2310 w 9106070"/>
              <a:gd name="connsiteY4" fmla="*/ 369094 h 1443038"/>
              <a:gd name="connsiteX5" fmla="*/ 0 w 9106070"/>
              <a:gd name="connsiteY5" fmla="*/ 7145 h 1443038"/>
              <a:gd name="connsiteX0" fmla="*/ 0 w 9089499"/>
              <a:gd name="connsiteY0" fmla="*/ 7145 h 1443038"/>
              <a:gd name="connsiteX1" fmla="*/ 9089499 w 9089499"/>
              <a:gd name="connsiteY1" fmla="*/ 0 h 1443038"/>
              <a:gd name="connsiteX2" fmla="*/ 8923808 w 9089499"/>
              <a:gd name="connsiteY2" fmla="*/ 197644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4767 w 9089499"/>
              <a:gd name="connsiteY2" fmla="*/ 247650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8982984 w 9089499"/>
              <a:gd name="connsiteY2" fmla="*/ 202406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130131 w 9089499"/>
              <a:gd name="connsiteY4" fmla="*/ 266700 h 1443038"/>
              <a:gd name="connsiteX5" fmla="*/ 0 w 9089499"/>
              <a:gd name="connsiteY5" fmla="*/ 7145 h 1443038"/>
              <a:gd name="connsiteX0" fmla="*/ 57 w 9089556"/>
              <a:gd name="connsiteY0" fmla="*/ 7145 h 1443038"/>
              <a:gd name="connsiteX1" fmla="*/ 9089556 w 9089556"/>
              <a:gd name="connsiteY1" fmla="*/ 0 h 1443038"/>
              <a:gd name="connsiteX2" fmla="*/ 9087191 w 9089556"/>
              <a:gd name="connsiteY2" fmla="*/ 254793 h 1443038"/>
              <a:gd name="connsiteX3" fmla="*/ 6260746 w 9089556"/>
              <a:gd name="connsiteY3" fmla="*/ 1443038 h 1443038"/>
              <a:gd name="connsiteX4" fmla="*/ 0 w 9089556"/>
              <a:gd name="connsiteY4" fmla="*/ 366713 h 1443038"/>
              <a:gd name="connsiteX5" fmla="*/ 57 w 9089556"/>
              <a:gd name="connsiteY5" fmla="*/ 7145 h 144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9556" h="1443038">
                <a:moveTo>
                  <a:pt x="57" y="7145"/>
                </a:moveTo>
                <a:lnTo>
                  <a:pt x="9089556" y="0"/>
                </a:lnTo>
                <a:cubicBezTo>
                  <a:pt x="9087979" y="82550"/>
                  <a:pt x="9088768" y="172243"/>
                  <a:pt x="9087191" y="254793"/>
                </a:cubicBezTo>
                <a:lnTo>
                  <a:pt x="6260746" y="1443038"/>
                </a:lnTo>
                <a:lnTo>
                  <a:pt x="0" y="366713"/>
                </a:lnTo>
                <a:lnTo>
                  <a:pt x="57" y="7145"/>
                </a:lnTo>
                <a:close/>
              </a:path>
            </a:pathLst>
          </a:custGeom>
          <a:gradFill>
            <a:gsLst>
              <a:gs pos="41000">
                <a:schemeClr val="accent1">
                  <a:alpha val="0"/>
                </a:schemeClr>
              </a:gs>
              <a:gs pos="57000">
                <a:schemeClr val="accent1">
                  <a:lumMod val="40000"/>
                  <a:lumOff val="60000"/>
                </a:schemeClr>
              </a:gs>
              <a:gs pos="100000">
                <a:schemeClr val="accent1">
                  <a:alpha val="0"/>
                </a:schemeClr>
              </a:gs>
            </a:gsLst>
            <a:lin ang="6000000" scaled="0"/>
          </a:gra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lnSpc>
                <a:spcPct val="100000"/>
              </a:lnSpc>
            </a:pPr>
            <a:endParaRPr lang="en-US" sz="1800" b="1" kern="1200">
              <a:solidFill>
                <a:schemeClr val="lt1"/>
              </a:solidFill>
              <a:latin typeface="+mn-lt"/>
              <a:ea typeface="+mn-ea"/>
              <a:cs typeface="+mn-cs"/>
            </a:endParaRPr>
          </a:p>
        </p:txBody>
      </p:sp>
      <p:sp>
        <p:nvSpPr>
          <p:cNvPr id="9" name="Freeform 8"/>
          <p:cNvSpPr/>
          <p:nvPr/>
        </p:nvSpPr>
        <p:spPr>
          <a:xfrm>
            <a:off x="0" y="5545932"/>
            <a:ext cx="9146383" cy="1314449"/>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33337 h 1214437"/>
              <a:gd name="connsiteX1" fmla="*/ 6305550 w 9134475"/>
              <a:gd name="connsiteY1" fmla="*/ 1100137 h 1214437"/>
              <a:gd name="connsiteX2" fmla="*/ 9044270 w 9134475"/>
              <a:gd name="connsiteY2" fmla="*/ 0 h 1214437"/>
              <a:gd name="connsiteX3" fmla="*/ 9134475 w 9134475"/>
              <a:gd name="connsiteY3" fmla="*/ 1214437 h 1214437"/>
              <a:gd name="connsiteX4" fmla="*/ 0 w 9134475"/>
              <a:gd name="connsiteY4" fmla="*/ 1214437 h 1214437"/>
              <a:gd name="connsiteX5" fmla="*/ 0 w 9134475"/>
              <a:gd name="connsiteY5" fmla="*/ 33337 h 1214437"/>
              <a:gd name="connsiteX0" fmla="*/ 0 w 9134475"/>
              <a:gd name="connsiteY0" fmla="*/ 130968 h 1312068"/>
              <a:gd name="connsiteX1" fmla="*/ 6305550 w 9134475"/>
              <a:gd name="connsiteY1" fmla="*/ 1197768 h 1312068"/>
              <a:gd name="connsiteX2" fmla="*/ 9113111 w 9134475"/>
              <a:gd name="connsiteY2" fmla="*/ 0 h 1312068"/>
              <a:gd name="connsiteX3" fmla="*/ 9134475 w 9134475"/>
              <a:gd name="connsiteY3" fmla="*/ 1312068 h 1312068"/>
              <a:gd name="connsiteX4" fmla="*/ 0 w 9134475"/>
              <a:gd name="connsiteY4" fmla="*/ 1312068 h 1312068"/>
              <a:gd name="connsiteX5" fmla="*/ 0 w 9134475"/>
              <a:gd name="connsiteY5" fmla="*/ 130968 h 1312068"/>
              <a:gd name="connsiteX0" fmla="*/ 0 w 9113111"/>
              <a:gd name="connsiteY0" fmla="*/ 130968 h 1312068"/>
              <a:gd name="connsiteX1" fmla="*/ 6305550 w 9113111"/>
              <a:gd name="connsiteY1" fmla="*/ 1197768 h 1312068"/>
              <a:gd name="connsiteX2" fmla="*/ 9113111 w 9113111"/>
              <a:gd name="connsiteY2" fmla="*/ 0 h 1312068"/>
              <a:gd name="connsiteX3" fmla="*/ 8958813 w 9113111"/>
              <a:gd name="connsiteY3" fmla="*/ 1009649 h 1312068"/>
              <a:gd name="connsiteX4" fmla="*/ 0 w 9113111"/>
              <a:gd name="connsiteY4" fmla="*/ 1312068 h 1312068"/>
              <a:gd name="connsiteX5" fmla="*/ 0 w 9113111"/>
              <a:gd name="connsiteY5" fmla="*/ 130968 h 1312068"/>
              <a:gd name="connsiteX0" fmla="*/ 0 w 9117860"/>
              <a:gd name="connsiteY0" fmla="*/ 130968 h 1314449"/>
              <a:gd name="connsiteX1" fmla="*/ 6305550 w 9117860"/>
              <a:gd name="connsiteY1" fmla="*/ 1197768 h 1314449"/>
              <a:gd name="connsiteX2" fmla="*/ 9113111 w 9117860"/>
              <a:gd name="connsiteY2" fmla="*/ 0 h 1314449"/>
              <a:gd name="connsiteX3" fmla="*/ 9117860 w 9117860"/>
              <a:gd name="connsiteY3" fmla="*/ 1314449 h 1314449"/>
              <a:gd name="connsiteX4" fmla="*/ 0 w 9117860"/>
              <a:gd name="connsiteY4" fmla="*/ 1312068 h 1314449"/>
              <a:gd name="connsiteX5" fmla="*/ 0 w 9117860"/>
              <a:gd name="connsiteY5" fmla="*/ 130968 h 1314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17860" h="1314449">
                <a:moveTo>
                  <a:pt x="0" y="130968"/>
                </a:moveTo>
                <a:lnTo>
                  <a:pt x="6305550" y="1197768"/>
                </a:lnTo>
                <a:lnTo>
                  <a:pt x="9113111" y="0"/>
                </a:lnTo>
                <a:lnTo>
                  <a:pt x="9117860" y="1314449"/>
                </a:lnTo>
                <a:lnTo>
                  <a:pt x="0" y="1312068"/>
                </a:lnTo>
                <a:lnTo>
                  <a:pt x="0" y="130968"/>
                </a:lnTo>
                <a:close/>
              </a:path>
            </a:pathLst>
          </a:custGeom>
          <a:gradFill>
            <a:gsLst>
              <a:gs pos="0">
                <a:schemeClr val="accent3">
                  <a:lumMod val="40000"/>
                  <a:lumOff val="60000"/>
                </a:schemeClr>
              </a:gs>
              <a:gs pos="50000">
                <a:schemeClr val="accent3"/>
              </a:gs>
              <a:gs pos="100000">
                <a:schemeClr val="accent3">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pPr>
            <a:endParaRPr lang="en-US" b="1"/>
          </a:p>
        </p:txBody>
      </p:sp>
      <p:sp>
        <p:nvSpPr>
          <p:cNvPr id="2" name="Title 1"/>
          <p:cNvSpPr>
            <a:spLocks noGrp="1"/>
          </p:cNvSpPr>
          <p:nvPr>
            <p:ph type="ctrTitle"/>
          </p:nvPr>
        </p:nvSpPr>
        <p:spPr>
          <a:xfrm>
            <a:off x="4572000" y="1676400"/>
            <a:ext cx="3886200" cy="1524000"/>
          </a:xfrm>
        </p:spPr>
        <p:txBody>
          <a:bodyPr anchor="b" anchorCtr="0"/>
          <a:lstStyle>
            <a:lvl1pPr algn="l">
              <a:defRPr/>
            </a:lvl1pPr>
          </a:lstStyle>
          <a:p>
            <a:r>
              <a:rPr lang="ru-RU" smtClean="0"/>
              <a:t>Образец заголовка</a:t>
            </a:r>
            <a:endParaRPr lang="en-US" dirty="0"/>
          </a:p>
        </p:txBody>
      </p:sp>
      <p:sp>
        <p:nvSpPr>
          <p:cNvPr id="3" name="Subtitle 2"/>
          <p:cNvSpPr>
            <a:spLocks noGrp="1"/>
          </p:cNvSpPr>
          <p:nvPr>
            <p:ph type="subTitle" idx="1"/>
          </p:nvPr>
        </p:nvSpPr>
        <p:spPr>
          <a:xfrm>
            <a:off x="4572000" y="3203574"/>
            <a:ext cx="3886200" cy="1825625"/>
          </a:xfrm>
        </p:spPr>
        <p:txBody>
          <a:bodyPr>
            <a:normAutofit/>
          </a:bodyPr>
          <a:lstStyle>
            <a:lvl1pPr marL="0" indent="0" algn="l">
              <a:buNone/>
              <a:defRPr sz="2000">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10" name="Rectangle 9"/>
          <p:cNvSpPr/>
          <p:nvPr/>
        </p:nvSpPr>
        <p:spPr>
          <a:xfrm>
            <a:off x="0" y="5262465"/>
            <a:ext cx="9144000" cy="746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130" y="5502670"/>
            <a:ext cx="9144066" cy="1271150"/>
          </a:xfrm>
          <a:custGeom>
            <a:avLst/>
            <a:gdLst>
              <a:gd name="connsiteX0" fmla="*/ 9331 w 9144000"/>
              <a:gd name="connsiteY0" fmla="*/ 111968 h 1278294"/>
              <a:gd name="connsiteX1" fmla="*/ 6288833 w 9144000"/>
              <a:gd name="connsiteY1" fmla="*/ 1194319 h 1278294"/>
              <a:gd name="connsiteX2" fmla="*/ 9144000 w 9144000"/>
              <a:gd name="connsiteY2" fmla="*/ 0 h 1278294"/>
              <a:gd name="connsiteX3" fmla="*/ 9144000 w 9144000"/>
              <a:gd name="connsiteY3" fmla="*/ 83976 h 1278294"/>
              <a:gd name="connsiteX4" fmla="*/ 6279502 w 9144000"/>
              <a:gd name="connsiteY4" fmla="*/ 1278294 h 1278294"/>
              <a:gd name="connsiteX5" fmla="*/ 0 w 9144000"/>
              <a:gd name="connsiteY5" fmla="*/ 195943 h 1278294"/>
              <a:gd name="connsiteX6" fmla="*/ 9331 w 9144000"/>
              <a:gd name="connsiteY6" fmla="*/ 111968 h 1278294"/>
              <a:gd name="connsiteX0" fmla="*/ 0 w 9134669"/>
              <a:gd name="connsiteY0" fmla="*/ 111968 h 1278294"/>
              <a:gd name="connsiteX1" fmla="*/ 6279502 w 9134669"/>
              <a:gd name="connsiteY1" fmla="*/ 1194319 h 1278294"/>
              <a:gd name="connsiteX2" fmla="*/ 9134669 w 9134669"/>
              <a:gd name="connsiteY2" fmla="*/ 0 h 1278294"/>
              <a:gd name="connsiteX3" fmla="*/ 9134669 w 9134669"/>
              <a:gd name="connsiteY3" fmla="*/ 83976 h 1278294"/>
              <a:gd name="connsiteX4" fmla="*/ 6270171 w 9134669"/>
              <a:gd name="connsiteY4" fmla="*/ 1278294 h 1278294"/>
              <a:gd name="connsiteX5" fmla="*/ 171644 w 9134669"/>
              <a:gd name="connsiteY5" fmla="*/ 388824 h 1278294"/>
              <a:gd name="connsiteX6" fmla="*/ 0 w 9134669"/>
              <a:gd name="connsiteY6" fmla="*/ 111968 h 1278294"/>
              <a:gd name="connsiteX0" fmla="*/ 0 w 9134669"/>
              <a:gd name="connsiteY0" fmla="*/ 111968 h 1278294"/>
              <a:gd name="connsiteX1" fmla="*/ 6279502 w 9134669"/>
              <a:gd name="connsiteY1" fmla="*/ 1194319 h 1278294"/>
              <a:gd name="connsiteX2" fmla="*/ 9134669 w 9134669"/>
              <a:gd name="connsiteY2" fmla="*/ 0 h 1278294"/>
              <a:gd name="connsiteX3" fmla="*/ 9134669 w 9134669"/>
              <a:gd name="connsiteY3" fmla="*/ 83976 h 1278294"/>
              <a:gd name="connsiteX4" fmla="*/ 6270171 w 9134669"/>
              <a:gd name="connsiteY4" fmla="*/ 1278294 h 1278294"/>
              <a:gd name="connsiteX5" fmla="*/ 194 w 9134669"/>
              <a:gd name="connsiteY5" fmla="*/ 195943 h 1278294"/>
              <a:gd name="connsiteX6" fmla="*/ 0 w 9134669"/>
              <a:gd name="connsiteY6" fmla="*/ 111968 h 1278294"/>
              <a:gd name="connsiteX0" fmla="*/ 49877 w 9134540"/>
              <a:gd name="connsiteY0" fmla="*/ 42912 h 1278294"/>
              <a:gd name="connsiteX1" fmla="*/ 6279373 w 9134540"/>
              <a:gd name="connsiteY1" fmla="*/ 1194319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49877 w 9134540"/>
              <a:gd name="connsiteY6" fmla="*/ 42912 h 1278294"/>
              <a:gd name="connsiteX0" fmla="*/ 2252 w 9134540"/>
              <a:gd name="connsiteY0" fmla="*/ 116731 h 1278294"/>
              <a:gd name="connsiteX1" fmla="*/ 6279373 w 9134540"/>
              <a:gd name="connsiteY1" fmla="*/ 1194319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78294"/>
              <a:gd name="connsiteX1" fmla="*/ 6279373 w 9134540"/>
              <a:gd name="connsiteY1" fmla="*/ 1234801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78294"/>
              <a:gd name="connsiteX1" fmla="*/ 6307948 w 9134540"/>
              <a:gd name="connsiteY1" fmla="*/ 1189558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28287"/>
              <a:gd name="connsiteX1" fmla="*/ 6307948 w 9134540"/>
              <a:gd name="connsiteY1" fmla="*/ 1189558 h 1228287"/>
              <a:gd name="connsiteX2" fmla="*/ 9134540 w 9134540"/>
              <a:gd name="connsiteY2" fmla="*/ 0 h 1228287"/>
              <a:gd name="connsiteX3" fmla="*/ 9134540 w 9134540"/>
              <a:gd name="connsiteY3" fmla="*/ 83976 h 1228287"/>
              <a:gd name="connsiteX4" fmla="*/ 6270042 w 9134540"/>
              <a:gd name="connsiteY4" fmla="*/ 1228287 h 1228287"/>
              <a:gd name="connsiteX5" fmla="*/ 65 w 9134540"/>
              <a:gd name="connsiteY5" fmla="*/ 195943 h 1228287"/>
              <a:gd name="connsiteX6" fmla="*/ 2252 w 9134540"/>
              <a:gd name="connsiteY6" fmla="*/ 116731 h 1228287"/>
              <a:gd name="connsiteX0" fmla="*/ 2252 w 9134540"/>
              <a:gd name="connsiteY0" fmla="*/ 116731 h 1266387"/>
              <a:gd name="connsiteX1" fmla="*/ 6307948 w 9134540"/>
              <a:gd name="connsiteY1" fmla="*/ 1189558 h 1266387"/>
              <a:gd name="connsiteX2" fmla="*/ 9134540 w 9134540"/>
              <a:gd name="connsiteY2" fmla="*/ 0 h 1266387"/>
              <a:gd name="connsiteX3" fmla="*/ 9134540 w 9134540"/>
              <a:gd name="connsiteY3" fmla="*/ 83976 h 1266387"/>
              <a:gd name="connsiteX4" fmla="*/ 6315286 w 9134540"/>
              <a:gd name="connsiteY4" fmla="*/ 1266387 h 1266387"/>
              <a:gd name="connsiteX5" fmla="*/ 65 w 9134540"/>
              <a:gd name="connsiteY5" fmla="*/ 195943 h 1266387"/>
              <a:gd name="connsiteX6" fmla="*/ 2252 w 9134540"/>
              <a:gd name="connsiteY6" fmla="*/ 116731 h 1266387"/>
              <a:gd name="connsiteX0" fmla="*/ 2252 w 9134540"/>
              <a:gd name="connsiteY0" fmla="*/ 152450 h 1302106"/>
              <a:gd name="connsiteX1" fmla="*/ 6307948 w 9134540"/>
              <a:gd name="connsiteY1" fmla="*/ 1225277 h 1302106"/>
              <a:gd name="connsiteX2" fmla="*/ 8932134 w 9134540"/>
              <a:gd name="connsiteY2" fmla="*/ 0 h 1302106"/>
              <a:gd name="connsiteX3" fmla="*/ 9134540 w 9134540"/>
              <a:gd name="connsiteY3" fmla="*/ 119695 h 1302106"/>
              <a:gd name="connsiteX4" fmla="*/ 6315286 w 9134540"/>
              <a:gd name="connsiteY4" fmla="*/ 1302106 h 1302106"/>
              <a:gd name="connsiteX5" fmla="*/ 65 w 9134540"/>
              <a:gd name="connsiteY5" fmla="*/ 231662 h 1302106"/>
              <a:gd name="connsiteX6" fmla="*/ 2252 w 9134540"/>
              <a:gd name="connsiteY6" fmla="*/ 152450 h 1302106"/>
              <a:gd name="connsiteX0" fmla="*/ 2252 w 9144066"/>
              <a:gd name="connsiteY0" fmla="*/ 121494 h 1271150"/>
              <a:gd name="connsiteX1" fmla="*/ 6307948 w 9144066"/>
              <a:gd name="connsiteY1" fmla="*/ 1194321 h 1271150"/>
              <a:gd name="connsiteX2" fmla="*/ 9144066 w 9144066"/>
              <a:gd name="connsiteY2" fmla="*/ 0 h 1271150"/>
              <a:gd name="connsiteX3" fmla="*/ 9134540 w 9144066"/>
              <a:gd name="connsiteY3" fmla="*/ 88739 h 1271150"/>
              <a:gd name="connsiteX4" fmla="*/ 6315286 w 9144066"/>
              <a:gd name="connsiteY4" fmla="*/ 1271150 h 1271150"/>
              <a:gd name="connsiteX5" fmla="*/ 65 w 9144066"/>
              <a:gd name="connsiteY5" fmla="*/ 200706 h 1271150"/>
              <a:gd name="connsiteX6" fmla="*/ 2252 w 9144066"/>
              <a:gd name="connsiteY6" fmla="*/ 121494 h 1271150"/>
              <a:gd name="connsiteX0" fmla="*/ 2252 w 9144066"/>
              <a:gd name="connsiteY0" fmla="*/ 121494 h 1271150"/>
              <a:gd name="connsiteX1" fmla="*/ 6307948 w 9144066"/>
              <a:gd name="connsiteY1" fmla="*/ 1194321 h 1271150"/>
              <a:gd name="connsiteX2" fmla="*/ 9144066 w 9144066"/>
              <a:gd name="connsiteY2" fmla="*/ 0 h 1271150"/>
              <a:gd name="connsiteX3" fmla="*/ 9051196 w 9144066"/>
              <a:gd name="connsiteY3" fmla="*/ 236376 h 1271150"/>
              <a:gd name="connsiteX4" fmla="*/ 6315286 w 9144066"/>
              <a:gd name="connsiteY4" fmla="*/ 1271150 h 1271150"/>
              <a:gd name="connsiteX5" fmla="*/ 65 w 9144066"/>
              <a:gd name="connsiteY5" fmla="*/ 200706 h 1271150"/>
              <a:gd name="connsiteX6" fmla="*/ 2252 w 9144066"/>
              <a:gd name="connsiteY6" fmla="*/ 121494 h 1271150"/>
              <a:gd name="connsiteX0" fmla="*/ 2252 w 9144066"/>
              <a:gd name="connsiteY0" fmla="*/ 121494 h 1271150"/>
              <a:gd name="connsiteX1" fmla="*/ 6307948 w 9144066"/>
              <a:gd name="connsiteY1" fmla="*/ 1194321 h 1271150"/>
              <a:gd name="connsiteX2" fmla="*/ 9144066 w 9144066"/>
              <a:gd name="connsiteY2" fmla="*/ 0 h 1271150"/>
              <a:gd name="connsiteX3" fmla="*/ 9141683 w 9144066"/>
              <a:gd name="connsiteY3" fmla="*/ 79214 h 1271150"/>
              <a:gd name="connsiteX4" fmla="*/ 6315286 w 9144066"/>
              <a:gd name="connsiteY4" fmla="*/ 1271150 h 1271150"/>
              <a:gd name="connsiteX5" fmla="*/ 65 w 9144066"/>
              <a:gd name="connsiteY5" fmla="*/ 200706 h 1271150"/>
              <a:gd name="connsiteX6" fmla="*/ 2252 w 9144066"/>
              <a:gd name="connsiteY6" fmla="*/ 121494 h 127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66" h="1271150">
                <a:moveTo>
                  <a:pt x="2252" y="121494"/>
                </a:moveTo>
                <a:lnTo>
                  <a:pt x="6307948" y="1194321"/>
                </a:lnTo>
                <a:lnTo>
                  <a:pt x="9144066" y="0"/>
                </a:lnTo>
                <a:cubicBezTo>
                  <a:pt x="9143272" y="26405"/>
                  <a:pt x="9142477" y="52809"/>
                  <a:pt x="9141683" y="79214"/>
                </a:cubicBezTo>
                <a:lnTo>
                  <a:pt x="6315286" y="1271150"/>
                </a:lnTo>
                <a:lnTo>
                  <a:pt x="65" y="200706"/>
                </a:lnTo>
                <a:cubicBezTo>
                  <a:pt x="0" y="172714"/>
                  <a:pt x="2317" y="149486"/>
                  <a:pt x="2252" y="12149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pPr/>
              <a:t>20.11.2015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normAutofit/>
          </a:bodyPr>
          <a:lstStyle/>
          <a:p>
            <a:fld id="{B19B0651-EE4F-4900-A07F-96A6BFA9D0F0}"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7" name="Freeform 6"/>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1"/>
              </a:gs>
              <a:gs pos="52000">
                <a:schemeClr val="accent1">
                  <a:lumMod val="40000"/>
                  <a:lumOff val="60000"/>
                </a:schemeClr>
              </a:gs>
              <a:gs pos="66000">
                <a:schemeClr val="accent1"/>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3"/>
              </a:gs>
              <a:gs pos="40000">
                <a:schemeClr val="accent3">
                  <a:lumMod val="40000"/>
                  <a:lumOff val="60000"/>
                </a:schemeClr>
              </a:gs>
              <a:gs pos="4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pPr/>
              <a:t>20.11.2015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7" name="Freeform 6"/>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1"/>
              </a:gs>
              <a:gs pos="52000">
                <a:schemeClr val="accent1">
                  <a:lumMod val="40000"/>
                  <a:lumOff val="60000"/>
                </a:schemeClr>
              </a:gs>
              <a:gs pos="66000">
                <a:schemeClr val="accent1"/>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3"/>
              </a:gs>
              <a:gs pos="40000">
                <a:schemeClr val="accent3">
                  <a:lumMod val="40000"/>
                  <a:lumOff val="60000"/>
                </a:schemeClr>
              </a:gs>
              <a:gs pos="4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pPr/>
              <a:t>20.11.2015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7" name="Freeform 6"/>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1"/>
              </a:gs>
              <a:gs pos="52000">
                <a:schemeClr val="accent1">
                  <a:lumMod val="40000"/>
                  <a:lumOff val="60000"/>
                </a:schemeClr>
              </a:gs>
              <a:gs pos="66000">
                <a:schemeClr val="accent1"/>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3"/>
              </a:gs>
              <a:gs pos="40000">
                <a:schemeClr val="accent3">
                  <a:lumMod val="40000"/>
                  <a:lumOff val="60000"/>
                </a:schemeClr>
              </a:gs>
              <a:gs pos="4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a:xfrm>
            <a:off x="685800" y="1600201"/>
            <a:ext cx="7772400" cy="3733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9" name="Freeform 8"/>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pPr/>
              <a:t>20.11.2015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Freeform 6"/>
          <p:cNvSpPr/>
          <p:nvPr/>
        </p:nvSpPr>
        <p:spPr>
          <a:xfrm>
            <a:off x="0" y="5545932"/>
            <a:ext cx="9146383" cy="1314449"/>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33337 h 1214437"/>
              <a:gd name="connsiteX1" fmla="*/ 6305550 w 9134475"/>
              <a:gd name="connsiteY1" fmla="*/ 1100137 h 1214437"/>
              <a:gd name="connsiteX2" fmla="*/ 9044270 w 9134475"/>
              <a:gd name="connsiteY2" fmla="*/ 0 h 1214437"/>
              <a:gd name="connsiteX3" fmla="*/ 9134475 w 9134475"/>
              <a:gd name="connsiteY3" fmla="*/ 1214437 h 1214437"/>
              <a:gd name="connsiteX4" fmla="*/ 0 w 9134475"/>
              <a:gd name="connsiteY4" fmla="*/ 1214437 h 1214437"/>
              <a:gd name="connsiteX5" fmla="*/ 0 w 9134475"/>
              <a:gd name="connsiteY5" fmla="*/ 33337 h 1214437"/>
              <a:gd name="connsiteX0" fmla="*/ 0 w 9134475"/>
              <a:gd name="connsiteY0" fmla="*/ 130968 h 1312068"/>
              <a:gd name="connsiteX1" fmla="*/ 6305550 w 9134475"/>
              <a:gd name="connsiteY1" fmla="*/ 1197768 h 1312068"/>
              <a:gd name="connsiteX2" fmla="*/ 9113111 w 9134475"/>
              <a:gd name="connsiteY2" fmla="*/ 0 h 1312068"/>
              <a:gd name="connsiteX3" fmla="*/ 9134475 w 9134475"/>
              <a:gd name="connsiteY3" fmla="*/ 1312068 h 1312068"/>
              <a:gd name="connsiteX4" fmla="*/ 0 w 9134475"/>
              <a:gd name="connsiteY4" fmla="*/ 1312068 h 1312068"/>
              <a:gd name="connsiteX5" fmla="*/ 0 w 9134475"/>
              <a:gd name="connsiteY5" fmla="*/ 130968 h 1312068"/>
              <a:gd name="connsiteX0" fmla="*/ 0 w 9113111"/>
              <a:gd name="connsiteY0" fmla="*/ 130968 h 1312068"/>
              <a:gd name="connsiteX1" fmla="*/ 6305550 w 9113111"/>
              <a:gd name="connsiteY1" fmla="*/ 1197768 h 1312068"/>
              <a:gd name="connsiteX2" fmla="*/ 9113111 w 9113111"/>
              <a:gd name="connsiteY2" fmla="*/ 0 h 1312068"/>
              <a:gd name="connsiteX3" fmla="*/ 8958813 w 9113111"/>
              <a:gd name="connsiteY3" fmla="*/ 1009649 h 1312068"/>
              <a:gd name="connsiteX4" fmla="*/ 0 w 9113111"/>
              <a:gd name="connsiteY4" fmla="*/ 1312068 h 1312068"/>
              <a:gd name="connsiteX5" fmla="*/ 0 w 9113111"/>
              <a:gd name="connsiteY5" fmla="*/ 130968 h 1312068"/>
              <a:gd name="connsiteX0" fmla="*/ 0 w 9117860"/>
              <a:gd name="connsiteY0" fmla="*/ 130968 h 1314449"/>
              <a:gd name="connsiteX1" fmla="*/ 6305550 w 9117860"/>
              <a:gd name="connsiteY1" fmla="*/ 1197768 h 1314449"/>
              <a:gd name="connsiteX2" fmla="*/ 9113111 w 9117860"/>
              <a:gd name="connsiteY2" fmla="*/ 0 h 1314449"/>
              <a:gd name="connsiteX3" fmla="*/ 9117860 w 9117860"/>
              <a:gd name="connsiteY3" fmla="*/ 1314449 h 1314449"/>
              <a:gd name="connsiteX4" fmla="*/ 0 w 9117860"/>
              <a:gd name="connsiteY4" fmla="*/ 1312068 h 1314449"/>
              <a:gd name="connsiteX5" fmla="*/ 0 w 9117860"/>
              <a:gd name="connsiteY5" fmla="*/ 130968 h 1314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17860" h="1314449">
                <a:moveTo>
                  <a:pt x="0" y="130968"/>
                </a:moveTo>
                <a:lnTo>
                  <a:pt x="6305550" y="1197768"/>
                </a:lnTo>
                <a:lnTo>
                  <a:pt x="9113111" y="0"/>
                </a:lnTo>
                <a:lnTo>
                  <a:pt x="9117860" y="1314449"/>
                </a:lnTo>
                <a:lnTo>
                  <a:pt x="0" y="1312068"/>
                </a:lnTo>
                <a:lnTo>
                  <a:pt x="0" y="130968"/>
                </a:lnTo>
                <a:close/>
              </a:path>
            </a:pathLst>
          </a:custGeom>
          <a:gradFill>
            <a:gsLst>
              <a:gs pos="0">
                <a:schemeClr val="accent1">
                  <a:lumMod val="40000"/>
                  <a:lumOff val="60000"/>
                </a:schemeClr>
              </a:gs>
              <a:gs pos="50000">
                <a:schemeClr val="accent1"/>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lnSpc>
                <a:spcPct val="100000"/>
              </a:lnSpc>
            </a:pPr>
            <a:endParaRPr lang="en-US" sz="1800" kern="1200">
              <a:solidFill>
                <a:schemeClr val="lt1"/>
              </a:solidFill>
              <a:latin typeface="+mn-lt"/>
              <a:ea typeface="+mn-ea"/>
              <a:cs typeface="+mn-cs"/>
            </a:endParaRPr>
          </a:p>
        </p:txBody>
      </p:sp>
      <p:sp>
        <p:nvSpPr>
          <p:cNvPr id="8" name="Freeform 7"/>
          <p:cNvSpPr/>
          <p:nvPr/>
        </p:nvSpPr>
        <p:spPr>
          <a:xfrm>
            <a:off x="-76" y="5293518"/>
            <a:ext cx="9144093" cy="1443038"/>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355114 w 9144000"/>
              <a:gd name="connsiteY0" fmla="*/ 0 h 1562100"/>
              <a:gd name="connsiteX1" fmla="*/ 9144000 w 9144000"/>
              <a:gd name="connsiteY1" fmla="*/ 104775 h 1562100"/>
              <a:gd name="connsiteX2" fmla="*/ 9144000 w 9144000"/>
              <a:gd name="connsiteY2" fmla="*/ 361950 h 1562100"/>
              <a:gd name="connsiteX3" fmla="*/ 6334125 w 9144000"/>
              <a:gd name="connsiteY3" fmla="*/ 1562100 h 1562100"/>
              <a:gd name="connsiteX4" fmla="*/ 0 w 9144000"/>
              <a:gd name="connsiteY4" fmla="*/ 495300 h 1562100"/>
              <a:gd name="connsiteX5" fmla="*/ 355114 w 9144000"/>
              <a:gd name="connsiteY5" fmla="*/ 0 h 1562100"/>
              <a:gd name="connsiteX0" fmla="*/ 411923 w 9144000"/>
              <a:gd name="connsiteY0" fmla="*/ 83344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411923 w 9144000"/>
              <a:gd name="connsiteY5" fmla="*/ 83344 h 1457325"/>
              <a:gd name="connsiteX0" fmla="*/ 28462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8462 w 9144000"/>
              <a:gd name="connsiteY5" fmla="*/ 9525 h 1457325"/>
              <a:gd name="connsiteX0" fmla="*/ 108942 w 9144000"/>
              <a:gd name="connsiteY0" fmla="*/ 10477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108942 w 9144000"/>
              <a:gd name="connsiteY5" fmla="*/ 104775 h 1457325"/>
              <a:gd name="connsiteX0" fmla="*/ 26095 w 9144000"/>
              <a:gd name="connsiteY0" fmla="*/ 14288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6095 w 9144000"/>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12977 w 9117905"/>
              <a:gd name="connsiteY4" fmla="*/ 311944 h 1457325"/>
              <a:gd name="connsiteX5" fmla="*/ 0 w 9117905"/>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310 w 9117905"/>
              <a:gd name="connsiteY4" fmla="*/ 376237 h 1457325"/>
              <a:gd name="connsiteX5" fmla="*/ 0 w 9117905"/>
              <a:gd name="connsiteY5" fmla="*/ 14288 h 1457325"/>
              <a:gd name="connsiteX0" fmla="*/ 0 w 9117905"/>
              <a:gd name="connsiteY0" fmla="*/ 14288 h 1531144"/>
              <a:gd name="connsiteX1" fmla="*/ 9117905 w 9117905"/>
              <a:gd name="connsiteY1" fmla="*/ 0 h 1531144"/>
              <a:gd name="connsiteX2" fmla="*/ 9117905 w 9117905"/>
              <a:gd name="connsiteY2" fmla="*/ 257175 h 1531144"/>
              <a:gd name="connsiteX3" fmla="*/ 6308030 w 9117905"/>
              <a:gd name="connsiteY3" fmla="*/ 1531144 h 1531144"/>
              <a:gd name="connsiteX4" fmla="*/ 2310 w 9117905"/>
              <a:gd name="connsiteY4" fmla="*/ 376237 h 1531144"/>
              <a:gd name="connsiteX5" fmla="*/ 0 w 9117905"/>
              <a:gd name="connsiteY5" fmla="*/ 14288 h 1531144"/>
              <a:gd name="connsiteX0" fmla="*/ 0 w 9117905"/>
              <a:gd name="connsiteY0" fmla="*/ 14288 h 1450181"/>
              <a:gd name="connsiteX1" fmla="*/ 9117905 w 9117905"/>
              <a:gd name="connsiteY1" fmla="*/ 0 h 1450181"/>
              <a:gd name="connsiteX2" fmla="*/ 9117905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8994819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9106070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06070"/>
              <a:gd name="connsiteY0" fmla="*/ 0 h 1435893"/>
              <a:gd name="connsiteX1" fmla="*/ 9013755 w 9106070"/>
              <a:gd name="connsiteY1" fmla="*/ 97630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2 h 1435895"/>
              <a:gd name="connsiteX1" fmla="*/ 9096602 w 9106070"/>
              <a:gd name="connsiteY1" fmla="*/ 0 h 1435895"/>
              <a:gd name="connsiteX2" fmla="*/ 9106070 w 9106070"/>
              <a:gd name="connsiteY2" fmla="*/ 242889 h 1435895"/>
              <a:gd name="connsiteX3" fmla="*/ 6260689 w 9106070"/>
              <a:gd name="connsiteY3" fmla="*/ 1435895 h 1435895"/>
              <a:gd name="connsiteX4" fmla="*/ 2310 w 9106070"/>
              <a:gd name="connsiteY4" fmla="*/ 361951 h 1435895"/>
              <a:gd name="connsiteX5" fmla="*/ 0 w 9106070"/>
              <a:gd name="connsiteY5" fmla="*/ 2 h 1435895"/>
              <a:gd name="connsiteX0" fmla="*/ 0 w 9106070"/>
              <a:gd name="connsiteY0" fmla="*/ 0 h 1435893"/>
              <a:gd name="connsiteX1" fmla="*/ 8973515 w 9106070"/>
              <a:gd name="connsiteY1" fmla="*/ 123823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7145 h 1443038"/>
              <a:gd name="connsiteX1" fmla="*/ 9089499 w 9106070"/>
              <a:gd name="connsiteY1" fmla="*/ 0 h 1443038"/>
              <a:gd name="connsiteX2" fmla="*/ 9106070 w 9106070"/>
              <a:gd name="connsiteY2" fmla="*/ 250032 h 1443038"/>
              <a:gd name="connsiteX3" fmla="*/ 6260689 w 9106070"/>
              <a:gd name="connsiteY3" fmla="*/ 1443038 h 1443038"/>
              <a:gd name="connsiteX4" fmla="*/ 2310 w 9106070"/>
              <a:gd name="connsiteY4" fmla="*/ 369094 h 1443038"/>
              <a:gd name="connsiteX5" fmla="*/ 0 w 9106070"/>
              <a:gd name="connsiteY5" fmla="*/ 7145 h 1443038"/>
              <a:gd name="connsiteX0" fmla="*/ 0 w 9089499"/>
              <a:gd name="connsiteY0" fmla="*/ 7145 h 1443038"/>
              <a:gd name="connsiteX1" fmla="*/ 9089499 w 9089499"/>
              <a:gd name="connsiteY1" fmla="*/ 0 h 1443038"/>
              <a:gd name="connsiteX2" fmla="*/ 8923808 w 9089499"/>
              <a:gd name="connsiteY2" fmla="*/ 197644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4767 w 9089499"/>
              <a:gd name="connsiteY2" fmla="*/ 247650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8982984 w 9089499"/>
              <a:gd name="connsiteY2" fmla="*/ 202406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130131 w 9089499"/>
              <a:gd name="connsiteY4" fmla="*/ 266700 h 1443038"/>
              <a:gd name="connsiteX5" fmla="*/ 0 w 9089499"/>
              <a:gd name="connsiteY5" fmla="*/ 7145 h 1443038"/>
              <a:gd name="connsiteX0" fmla="*/ 57 w 9089556"/>
              <a:gd name="connsiteY0" fmla="*/ 7145 h 1443038"/>
              <a:gd name="connsiteX1" fmla="*/ 9089556 w 9089556"/>
              <a:gd name="connsiteY1" fmla="*/ 0 h 1443038"/>
              <a:gd name="connsiteX2" fmla="*/ 9087191 w 9089556"/>
              <a:gd name="connsiteY2" fmla="*/ 254793 h 1443038"/>
              <a:gd name="connsiteX3" fmla="*/ 6260746 w 9089556"/>
              <a:gd name="connsiteY3" fmla="*/ 1443038 h 1443038"/>
              <a:gd name="connsiteX4" fmla="*/ 0 w 9089556"/>
              <a:gd name="connsiteY4" fmla="*/ 366713 h 1443038"/>
              <a:gd name="connsiteX5" fmla="*/ 57 w 9089556"/>
              <a:gd name="connsiteY5" fmla="*/ 7145 h 144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9556" h="1443038">
                <a:moveTo>
                  <a:pt x="57" y="7145"/>
                </a:moveTo>
                <a:lnTo>
                  <a:pt x="9089556" y="0"/>
                </a:lnTo>
                <a:cubicBezTo>
                  <a:pt x="9087979" y="82550"/>
                  <a:pt x="9088768" y="172243"/>
                  <a:pt x="9087191" y="254793"/>
                </a:cubicBezTo>
                <a:lnTo>
                  <a:pt x="6260746" y="1443038"/>
                </a:lnTo>
                <a:lnTo>
                  <a:pt x="0" y="366713"/>
                </a:lnTo>
                <a:lnTo>
                  <a:pt x="57" y="7145"/>
                </a:lnTo>
                <a:close/>
              </a:path>
            </a:pathLst>
          </a:custGeom>
          <a:gradFill>
            <a:gsLst>
              <a:gs pos="0">
                <a:srgbClr val="000000"/>
              </a:gs>
              <a:gs pos="14000">
                <a:srgbClr val="333333"/>
              </a:gs>
              <a:gs pos="83000">
                <a:srgbClr val="0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lnSpc>
                <a:spcPct val="100000"/>
              </a:lnSpc>
            </a:pPr>
            <a:endParaRPr lang="en-US" sz="1800" kern="1200">
              <a:solidFill>
                <a:schemeClr val="lt1"/>
              </a:solidFill>
              <a:latin typeface="+mn-lt"/>
              <a:ea typeface="+mn-ea"/>
              <a:cs typeface="+mn-cs"/>
            </a:endParaRPr>
          </a:p>
        </p:txBody>
      </p:sp>
      <p:sp>
        <p:nvSpPr>
          <p:cNvPr id="9" name="Freeform 8"/>
          <p:cNvSpPr/>
          <p:nvPr/>
        </p:nvSpPr>
        <p:spPr>
          <a:xfrm>
            <a:off x="-76" y="5293518"/>
            <a:ext cx="9144093" cy="1443038"/>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355114 w 9144000"/>
              <a:gd name="connsiteY0" fmla="*/ 0 h 1562100"/>
              <a:gd name="connsiteX1" fmla="*/ 9144000 w 9144000"/>
              <a:gd name="connsiteY1" fmla="*/ 104775 h 1562100"/>
              <a:gd name="connsiteX2" fmla="*/ 9144000 w 9144000"/>
              <a:gd name="connsiteY2" fmla="*/ 361950 h 1562100"/>
              <a:gd name="connsiteX3" fmla="*/ 6334125 w 9144000"/>
              <a:gd name="connsiteY3" fmla="*/ 1562100 h 1562100"/>
              <a:gd name="connsiteX4" fmla="*/ 0 w 9144000"/>
              <a:gd name="connsiteY4" fmla="*/ 495300 h 1562100"/>
              <a:gd name="connsiteX5" fmla="*/ 355114 w 9144000"/>
              <a:gd name="connsiteY5" fmla="*/ 0 h 1562100"/>
              <a:gd name="connsiteX0" fmla="*/ 411923 w 9144000"/>
              <a:gd name="connsiteY0" fmla="*/ 83344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411923 w 9144000"/>
              <a:gd name="connsiteY5" fmla="*/ 83344 h 1457325"/>
              <a:gd name="connsiteX0" fmla="*/ 28462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8462 w 9144000"/>
              <a:gd name="connsiteY5" fmla="*/ 9525 h 1457325"/>
              <a:gd name="connsiteX0" fmla="*/ 108942 w 9144000"/>
              <a:gd name="connsiteY0" fmla="*/ 10477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108942 w 9144000"/>
              <a:gd name="connsiteY5" fmla="*/ 104775 h 1457325"/>
              <a:gd name="connsiteX0" fmla="*/ 26095 w 9144000"/>
              <a:gd name="connsiteY0" fmla="*/ 14288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6095 w 9144000"/>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12977 w 9117905"/>
              <a:gd name="connsiteY4" fmla="*/ 311944 h 1457325"/>
              <a:gd name="connsiteX5" fmla="*/ 0 w 9117905"/>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310 w 9117905"/>
              <a:gd name="connsiteY4" fmla="*/ 376237 h 1457325"/>
              <a:gd name="connsiteX5" fmla="*/ 0 w 9117905"/>
              <a:gd name="connsiteY5" fmla="*/ 14288 h 1457325"/>
              <a:gd name="connsiteX0" fmla="*/ 0 w 9117905"/>
              <a:gd name="connsiteY0" fmla="*/ 14288 h 1531144"/>
              <a:gd name="connsiteX1" fmla="*/ 9117905 w 9117905"/>
              <a:gd name="connsiteY1" fmla="*/ 0 h 1531144"/>
              <a:gd name="connsiteX2" fmla="*/ 9117905 w 9117905"/>
              <a:gd name="connsiteY2" fmla="*/ 257175 h 1531144"/>
              <a:gd name="connsiteX3" fmla="*/ 6308030 w 9117905"/>
              <a:gd name="connsiteY3" fmla="*/ 1531144 h 1531144"/>
              <a:gd name="connsiteX4" fmla="*/ 2310 w 9117905"/>
              <a:gd name="connsiteY4" fmla="*/ 376237 h 1531144"/>
              <a:gd name="connsiteX5" fmla="*/ 0 w 9117905"/>
              <a:gd name="connsiteY5" fmla="*/ 14288 h 1531144"/>
              <a:gd name="connsiteX0" fmla="*/ 0 w 9117905"/>
              <a:gd name="connsiteY0" fmla="*/ 14288 h 1450181"/>
              <a:gd name="connsiteX1" fmla="*/ 9117905 w 9117905"/>
              <a:gd name="connsiteY1" fmla="*/ 0 h 1450181"/>
              <a:gd name="connsiteX2" fmla="*/ 9117905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8994819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9106070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06070"/>
              <a:gd name="connsiteY0" fmla="*/ 0 h 1435893"/>
              <a:gd name="connsiteX1" fmla="*/ 9013755 w 9106070"/>
              <a:gd name="connsiteY1" fmla="*/ 97630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2 h 1435895"/>
              <a:gd name="connsiteX1" fmla="*/ 9096602 w 9106070"/>
              <a:gd name="connsiteY1" fmla="*/ 0 h 1435895"/>
              <a:gd name="connsiteX2" fmla="*/ 9106070 w 9106070"/>
              <a:gd name="connsiteY2" fmla="*/ 242889 h 1435895"/>
              <a:gd name="connsiteX3" fmla="*/ 6260689 w 9106070"/>
              <a:gd name="connsiteY3" fmla="*/ 1435895 h 1435895"/>
              <a:gd name="connsiteX4" fmla="*/ 2310 w 9106070"/>
              <a:gd name="connsiteY4" fmla="*/ 361951 h 1435895"/>
              <a:gd name="connsiteX5" fmla="*/ 0 w 9106070"/>
              <a:gd name="connsiteY5" fmla="*/ 2 h 1435895"/>
              <a:gd name="connsiteX0" fmla="*/ 0 w 9106070"/>
              <a:gd name="connsiteY0" fmla="*/ 0 h 1435893"/>
              <a:gd name="connsiteX1" fmla="*/ 8973515 w 9106070"/>
              <a:gd name="connsiteY1" fmla="*/ 123823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7145 h 1443038"/>
              <a:gd name="connsiteX1" fmla="*/ 9089499 w 9106070"/>
              <a:gd name="connsiteY1" fmla="*/ 0 h 1443038"/>
              <a:gd name="connsiteX2" fmla="*/ 9106070 w 9106070"/>
              <a:gd name="connsiteY2" fmla="*/ 250032 h 1443038"/>
              <a:gd name="connsiteX3" fmla="*/ 6260689 w 9106070"/>
              <a:gd name="connsiteY3" fmla="*/ 1443038 h 1443038"/>
              <a:gd name="connsiteX4" fmla="*/ 2310 w 9106070"/>
              <a:gd name="connsiteY4" fmla="*/ 369094 h 1443038"/>
              <a:gd name="connsiteX5" fmla="*/ 0 w 9106070"/>
              <a:gd name="connsiteY5" fmla="*/ 7145 h 1443038"/>
              <a:gd name="connsiteX0" fmla="*/ 0 w 9089499"/>
              <a:gd name="connsiteY0" fmla="*/ 7145 h 1443038"/>
              <a:gd name="connsiteX1" fmla="*/ 9089499 w 9089499"/>
              <a:gd name="connsiteY1" fmla="*/ 0 h 1443038"/>
              <a:gd name="connsiteX2" fmla="*/ 8923808 w 9089499"/>
              <a:gd name="connsiteY2" fmla="*/ 197644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4767 w 9089499"/>
              <a:gd name="connsiteY2" fmla="*/ 247650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8982984 w 9089499"/>
              <a:gd name="connsiteY2" fmla="*/ 202406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130131 w 9089499"/>
              <a:gd name="connsiteY4" fmla="*/ 266700 h 1443038"/>
              <a:gd name="connsiteX5" fmla="*/ 0 w 9089499"/>
              <a:gd name="connsiteY5" fmla="*/ 7145 h 1443038"/>
              <a:gd name="connsiteX0" fmla="*/ 57 w 9089556"/>
              <a:gd name="connsiteY0" fmla="*/ 7145 h 1443038"/>
              <a:gd name="connsiteX1" fmla="*/ 9089556 w 9089556"/>
              <a:gd name="connsiteY1" fmla="*/ 0 h 1443038"/>
              <a:gd name="connsiteX2" fmla="*/ 9087191 w 9089556"/>
              <a:gd name="connsiteY2" fmla="*/ 254793 h 1443038"/>
              <a:gd name="connsiteX3" fmla="*/ 6260746 w 9089556"/>
              <a:gd name="connsiteY3" fmla="*/ 1443038 h 1443038"/>
              <a:gd name="connsiteX4" fmla="*/ 0 w 9089556"/>
              <a:gd name="connsiteY4" fmla="*/ 366713 h 1443038"/>
              <a:gd name="connsiteX5" fmla="*/ 57 w 9089556"/>
              <a:gd name="connsiteY5" fmla="*/ 7145 h 144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9556" h="1443038">
                <a:moveTo>
                  <a:pt x="57" y="7145"/>
                </a:moveTo>
                <a:lnTo>
                  <a:pt x="9089556" y="0"/>
                </a:lnTo>
                <a:cubicBezTo>
                  <a:pt x="9087979" y="82550"/>
                  <a:pt x="9088768" y="172243"/>
                  <a:pt x="9087191" y="254793"/>
                </a:cubicBezTo>
                <a:lnTo>
                  <a:pt x="6260746" y="1443038"/>
                </a:lnTo>
                <a:lnTo>
                  <a:pt x="0" y="366713"/>
                </a:lnTo>
                <a:lnTo>
                  <a:pt x="57" y="7145"/>
                </a:lnTo>
                <a:close/>
              </a:path>
            </a:pathLst>
          </a:custGeom>
          <a:gradFill>
            <a:gsLst>
              <a:gs pos="41000">
                <a:srgbClr val="000000">
                  <a:alpha val="0"/>
                </a:srgbClr>
              </a:gs>
              <a:gs pos="57000">
                <a:srgbClr val="4D4D4D"/>
              </a:gs>
              <a:gs pos="100000">
                <a:srgbClr val="000000">
                  <a:alpha val="0"/>
                </a:srgbClr>
              </a:gs>
            </a:gsLst>
            <a:lin ang="6000000" scaled="0"/>
          </a:gra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lnSpc>
                <a:spcPct val="100000"/>
              </a:lnSpc>
            </a:pPr>
            <a:endParaRPr lang="en-US" sz="1800" kern="1200">
              <a:solidFill>
                <a:schemeClr val="lt1"/>
              </a:solidFill>
              <a:latin typeface="+mn-lt"/>
              <a:ea typeface="+mn-ea"/>
              <a:cs typeface="+mn-cs"/>
            </a:endParaRPr>
          </a:p>
        </p:txBody>
      </p:sp>
      <p:sp>
        <p:nvSpPr>
          <p:cNvPr id="2" name="Title 1"/>
          <p:cNvSpPr>
            <a:spLocks noGrp="1"/>
          </p:cNvSpPr>
          <p:nvPr>
            <p:ph type="title"/>
          </p:nvPr>
        </p:nvSpPr>
        <p:spPr>
          <a:xfrm>
            <a:off x="722313" y="3633787"/>
            <a:ext cx="7772400" cy="1362075"/>
          </a:xfrm>
        </p:spPr>
        <p:txBody>
          <a:bodyPr anchor="t"/>
          <a:lstStyle>
            <a:lvl1pPr algn="l">
              <a:defRPr sz="4000" b="0" i="0" cap="all"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722313" y="2133600"/>
            <a:ext cx="7772400" cy="1500187"/>
          </a:xfrm>
        </p:spPr>
        <p:txBody>
          <a:bodyPr anchor="b"/>
          <a:lstStyle>
            <a:lvl1pPr marL="0" indent="0">
              <a:buNone/>
              <a:defRPr sz="200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10" name="Rectangle 9"/>
          <p:cNvSpPr/>
          <p:nvPr/>
        </p:nvSpPr>
        <p:spPr>
          <a:xfrm>
            <a:off x="0" y="5262465"/>
            <a:ext cx="9144000" cy="746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130" y="5502670"/>
            <a:ext cx="9144066" cy="1271150"/>
          </a:xfrm>
          <a:custGeom>
            <a:avLst/>
            <a:gdLst>
              <a:gd name="connsiteX0" fmla="*/ 9331 w 9144000"/>
              <a:gd name="connsiteY0" fmla="*/ 111968 h 1278294"/>
              <a:gd name="connsiteX1" fmla="*/ 6288833 w 9144000"/>
              <a:gd name="connsiteY1" fmla="*/ 1194319 h 1278294"/>
              <a:gd name="connsiteX2" fmla="*/ 9144000 w 9144000"/>
              <a:gd name="connsiteY2" fmla="*/ 0 h 1278294"/>
              <a:gd name="connsiteX3" fmla="*/ 9144000 w 9144000"/>
              <a:gd name="connsiteY3" fmla="*/ 83976 h 1278294"/>
              <a:gd name="connsiteX4" fmla="*/ 6279502 w 9144000"/>
              <a:gd name="connsiteY4" fmla="*/ 1278294 h 1278294"/>
              <a:gd name="connsiteX5" fmla="*/ 0 w 9144000"/>
              <a:gd name="connsiteY5" fmla="*/ 195943 h 1278294"/>
              <a:gd name="connsiteX6" fmla="*/ 9331 w 9144000"/>
              <a:gd name="connsiteY6" fmla="*/ 111968 h 1278294"/>
              <a:gd name="connsiteX0" fmla="*/ 0 w 9134669"/>
              <a:gd name="connsiteY0" fmla="*/ 111968 h 1278294"/>
              <a:gd name="connsiteX1" fmla="*/ 6279502 w 9134669"/>
              <a:gd name="connsiteY1" fmla="*/ 1194319 h 1278294"/>
              <a:gd name="connsiteX2" fmla="*/ 9134669 w 9134669"/>
              <a:gd name="connsiteY2" fmla="*/ 0 h 1278294"/>
              <a:gd name="connsiteX3" fmla="*/ 9134669 w 9134669"/>
              <a:gd name="connsiteY3" fmla="*/ 83976 h 1278294"/>
              <a:gd name="connsiteX4" fmla="*/ 6270171 w 9134669"/>
              <a:gd name="connsiteY4" fmla="*/ 1278294 h 1278294"/>
              <a:gd name="connsiteX5" fmla="*/ 171644 w 9134669"/>
              <a:gd name="connsiteY5" fmla="*/ 388824 h 1278294"/>
              <a:gd name="connsiteX6" fmla="*/ 0 w 9134669"/>
              <a:gd name="connsiteY6" fmla="*/ 111968 h 1278294"/>
              <a:gd name="connsiteX0" fmla="*/ 0 w 9134669"/>
              <a:gd name="connsiteY0" fmla="*/ 111968 h 1278294"/>
              <a:gd name="connsiteX1" fmla="*/ 6279502 w 9134669"/>
              <a:gd name="connsiteY1" fmla="*/ 1194319 h 1278294"/>
              <a:gd name="connsiteX2" fmla="*/ 9134669 w 9134669"/>
              <a:gd name="connsiteY2" fmla="*/ 0 h 1278294"/>
              <a:gd name="connsiteX3" fmla="*/ 9134669 w 9134669"/>
              <a:gd name="connsiteY3" fmla="*/ 83976 h 1278294"/>
              <a:gd name="connsiteX4" fmla="*/ 6270171 w 9134669"/>
              <a:gd name="connsiteY4" fmla="*/ 1278294 h 1278294"/>
              <a:gd name="connsiteX5" fmla="*/ 194 w 9134669"/>
              <a:gd name="connsiteY5" fmla="*/ 195943 h 1278294"/>
              <a:gd name="connsiteX6" fmla="*/ 0 w 9134669"/>
              <a:gd name="connsiteY6" fmla="*/ 111968 h 1278294"/>
              <a:gd name="connsiteX0" fmla="*/ 49877 w 9134540"/>
              <a:gd name="connsiteY0" fmla="*/ 42912 h 1278294"/>
              <a:gd name="connsiteX1" fmla="*/ 6279373 w 9134540"/>
              <a:gd name="connsiteY1" fmla="*/ 1194319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49877 w 9134540"/>
              <a:gd name="connsiteY6" fmla="*/ 42912 h 1278294"/>
              <a:gd name="connsiteX0" fmla="*/ 2252 w 9134540"/>
              <a:gd name="connsiteY0" fmla="*/ 116731 h 1278294"/>
              <a:gd name="connsiteX1" fmla="*/ 6279373 w 9134540"/>
              <a:gd name="connsiteY1" fmla="*/ 1194319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78294"/>
              <a:gd name="connsiteX1" fmla="*/ 6279373 w 9134540"/>
              <a:gd name="connsiteY1" fmla="*/ 1234801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78294"/>
              <a:gd name="connsiteX1" fmla="*/ 6307948 w 9134540"/>
              <a:gd name="connsiteY1" fmla="*/ 1189558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28287"/>
              <a:gd name="connsiteX1" fmla="*/ 6307948 w 9134540"/>
              <a:gd name="connsiteY1" fmla="*/ 1189558 h 1228287"/>
              <a:gd name="connsiteX2" fmla="*/ 9134540 w 9134540"/>
              <a:gd name="connsiteY2" fmla="*/ 0 h 1228287"/>
              <a:gd name="connsiteX3" fmla="*/ 9134540 w 9134540"/>
              <a:gd name="connsiteY3" fmla="*/ 83976 h 1228287"/>
              <a:gd name="connsiteX4" fmla="*/ 6270042 w 9134540"/>
              <a:gd name="connsiteY4" fmla="*/ 1228287 h 1228287"/>
              <a:gd name="connsiteX5" fmla="*/ 65 w 9134540"/>
              <a:gd name="connsiteY5" fmla="*/ 195943 h 1228287"/>
              <a:gd name="connsiteX6" fmla="*/ 2252 w 9134540"/>
              <a:gd name="connsiteY6" fmla="*/ 116731 h 1228287"/>
              <a:gd name="connsiteX0" fmla="*/ 2252 w 9134540"/>
              <a:gd name="connsiteY0" fmla="*/ 116731 h 1266387"/>
              <a:gd name="connsiteX1" fmla="*/ 6307948 w 9134540"/>
              <a:gd name="connsiteY1" fmla="*/ 1189558 h 1266387"/>
              <a:gd name="connsiteX2" fmla="*/ 9134540 w 9134540"/>
              <a:gd name="connsiteY2" fmla="*/ 0 h 1266387"/>
              <a:gd name="connsiteX3" fmla="*/ 9134540 w 9134540"/>
              <a:gd name="connsiteY3" fmla="*/ 83976 h 1266387"/>
              <a:gd name="connsiteX4" fmla="*/ 6315286 w 9134540"/>
              <a:gd name="connsiteY4" fmla="*/ 1266387 h 1266387"/>
              <a:gd name="connsiteX5" fmla="*/ 65 w 9134540"/>
              <a:gd name="connsiteY5" fmla="*/ 195943 h 1266387"/>
              <a:gd name="connsiteX6" fmla="*/ 2252 w 9134540"/>
              <a:gd name="connsiteY6" fmla="*/ 116731 h 1266387"/>
              <a:gd name="connsiteX0" fmla="*/ 2252 w 9134540"/>
              <a:gd name="connsiteY0" fmla="*/ 152450 h 1302106"/>
              <a:gd name="connsiteX1" fmla="*/ 6307948 w 9134540"/>
              <a:gd name="connsiteY1" fmla="*/ 1225277 h 1302106"/>
              <a:gd name="connsiteX2" fmla="*/ 8932134 w 9134540"/>
              <a:gd name="connsiteY2" fmla="*/ 0 h 1302106"/>
              <a:gd name="connsiteX3" fmla="*/ 9134540 w 9134540"/>
              <a:gd name="connsiteY3" fmla="*/ 119695 h 1302106"/>
              <a:gd name="connsiteX4" fmla="*/ 6315286 w 9134540"/>
              <a:gd name="connsiteY4" fmla="*/ 1302106 h 1302106"/>
              <a:gd name="connsiteX5" fmla="*/ 65 w 9134540"/>
              <a:gd name="connsiteY5" fmla="*/ 231662 h 1302106"/>
              <a:gd name="connsiteX6" fmla="*/ 2252 w 9134540"/>
              <a:gd name="connsiteY6" fmla="*/ 152450 h 1302106"/>
              <a:gd name="connsiteX0" fmla="*/ 2252 w 9144066"/>
              <a:gd name="connsiteY0" fmla="*/ 121494 h 1271150"/>
              <a:gd name="connsiteX1" fmla="*/ 6307948 w 9144066"/>
              <a:gd name="connsiteY1" fmla="*/ 1194321 h 1271150"/>
              <a:gd name="connsiteX2" fmla="*/ 9144066 w 9144066"/>
              <a:gd name="connsiteY2" fmla="*/ 0 h 1271150"/>
              <a:gd name="connsiteX3" fmla="*/ 9134540 w 9144066"/>
              <a:gd name="connsiteY3" fmla="*/ 88739 h 1271150"/>
              <a:gd name="connsiteX4" fmla="*/ 6315286 w 9144066"/>
              <a:gd name="connsiteY4" fmla="*/ 1271150 h 1271150"/>
              <a:gd name="connsiteX5" fmla="*/ 65 w 9144066"/>
              <a:gd name="connsiteY5" fmla="*/ 200706 h 1271150"/>
              <a:gd name="connsiteX6" fmla="*/ 2252 w 9144066"/>
              <a:gd name="connsiteY6" fmla="*/ 121494 h 1271150"/>
              <a:gd name="connsiteX0" fmla="*/ 2252 w 9144066"/>
              <a:gd name="connsiteY0" fmla="*/ 121494 h 1271150"/>
              <a:gd name="connsiteX1" fmla="*/ 6307948 w 9144066"/>
              <a:gd name="connsiteY1" fmla="*/ 1194321 h 1271150"/>
              <a:gd name="connsiteX2" fmla="*/ 9144066 w 9144066"/>
              <a:gd name="connsiteY2" fmla="*/ 0 h 1271150"/>
              <a:gd name="connsiteX3" fmla="*/ 9051196 w 9144066"/>
              <a:gd name="connsiteY3" fmla="*/ 236376 h 1271150"/>
              <a:gd name="connsiteX4" fmla="*/ 6315286 w 9144066"/>
              <a:gd name="connsiteY4" fmla="*/ 1271150 h 1271150"/>
              <a:gd name="connsiteX5" fmla="*/ 65 w 9144066"/>
              <a:gd name="connsiteY5" fmla="*/ 200706 h 1271150"/>
              <a:gd name="connsiteX6" fmla="*/ 2252 w 9144066"/>
              <a:gd name="connsiteY6" fmla="*/ 121494 h 1271150"/>
              <a:gd name="connsiteX0" fmla="*/ 2252 w 9144066"/>
              <a:gd name="connsiteY0" fmla="*/ 121494 h 1271150"/>
              <a:gd name="connsiteX1" fmla="*/ 6307948 w 9144066"/>
              <a:gd name="connsiteY1" fmla="*/ 1194321 h 1271150"/>
              <a:gd name="connsiteX2" fmla="*/ 9144066 w 9144066"/>
              <a:gd name="connsiteY2" fmla="*/ 0 h 1271150"/>
              <a:gd name="connsiteX3" fmla="*/ 9141683 w 9144066"/>
              <a:gd name="connsiteY3" fmla="*/ 79214 h 1271150"/>
              <a:gd name="connsiteX4" fmla="*/ 6315286 w 9144066"/>
              <a:gd name="connsiteY4" fmla="*/ 1271150 h 1271150"/>
              <a:gd name="connsiteX5" fmla="*/ 65 w 9144066"/>
              <a:gd name="connsiteY5" fmla="*/ 200706 h 1271150"/>
              <a:gd name="connsiteX6" fmla="*/ 2252 w 9144066"/>
              <a:gd name="connsiteY6" fmla="*/ 121494 h 127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66" h="1271150">
                <a:moveTo>
                  <a:pt x="2252" y="121494"/>
                </a:moveTo>
                <a:lnTo>
                  <a:pt x="6307948" y="1194321"/>
                </a:lnTo>
                <a:lnTo>
                  <a:pt x="9144066" y="0"/>
                </a:lnTo>
                <a:cubicBezTo>
                  <a:pt x="9143272" y="26405"/>
                  <a:pt x="9142477" y="52809"/>
                  <a:pt x="9141683" y="79214"/>
                </a:cubicBezTo>
                <a:lnTo>
                  <a:pt x="6315286" y="1271150"/>
                </a:lnTo>
                <a:lnTo>
                  <a:pt x="65" y="200706"/>
                </a:lnTo>
                <a:cubicBezTo>
                  <a:pt x="0" y="172714"/>
                  <a:pt x="2317" y="149486"/>
                  <a:pt x="2252" y="12149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pPr/>
              <a:t>20.11.2015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Freeform 7"/>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3"/>
              </a:gs>
              <a:gs pos="40000">
                <a:schemeClr val="accent3">
                  <a:lumMod val="40000"/>
                  <a:lumOff val="60000"/>
                </a:schemeClr>
              </a:gs>
              <a:gs pos="4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1"/>
              </a:gs>
              <a:gs pos="52000">
                <a:schemeClr val="accent1">
                  <a:lumMod val="40000"/>
                  <a:lumOff val="60000"/>
                </a:schemeClr>
              </a:gs>
              <a:gs pos="66000">
                <a:schemeClr val="accent1"/>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p:txBody>
          <a:bodyPr/>
          <a:lstStyle/>
          <a:p>
            <a:r>
              <a:rPr lang="ru-RU" smtClean="0"/>
              <a:t>Образец заголовка</a:t>
            </a:r>
            <a:endParaRPr lang="en-US"/>
          </a:p>
        </p:txBody>
      </p:sp>
      <p:sp>
        <p:nvSpPr>
          <p:cNvPr id="10" name="Freeform 9"/>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B4C71EC6-210F-42DE-9C53-41977AD35B3D}" type="datetimeFigureOut">
              <a:rPr lang="ru-RU" smtClean="0"/>
              <a:pPr/>
              <a:t>20.11.2015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
        <p:nvSpPr>
          <p:cNvPr id="13" name="Content Placeholder 12"/>
          <p:cNvSpPr>
            <a:spLocks noGrp="1"/>
          </p:cNvSpPr>
          <p:nvPr>
            <p:ph sz="quarter" idx="13"/>
          </p:nvPr>
        </p:nvSpPr>
        <p:spPr>
          <a:xfrm>
            <a:off x="685800" y="1536192"/>
            <a:ext cx="3657600" cy="387705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5" name="Content Placeholder 14"/>
          <p:cNvSpPr>
            <a:spLocks noGrp="1"/>
          </p:cNvSpPr>
          <p:nvPr>
            <p:ph sz="quarter" idx="14"/>
          </p:nvPr>
        </p:nvSpPr>
        <p:spPr>
          <a:xfrm>
            <a:off x="4800600" y="1536192"/>
            <a:ext cx="3657600" cy="387705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Freeform 9"/>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1"/>
              </a:gs>
              <a:gs pos="40000">
                <a:schemeClr val="accent1">
                  <a:lumMod val="40000"/>
                  <a:lumOff val="60000"/>
                </a:schemeClr>
              </a:gs>
              <a:gs pos="48000">
                <a:schemeClr val="accent1"/>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11" name="Freeform 10"/>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3"/>
              </a:gs>
              <a:gs pos="52000">
                <a:schemeClr val="accent3">
                  <a:lumMod val="40000"/>
                  <a:lumOff val="60000"/>
                </a:schemeClr>
              </a:gs>
              <a:gs pos="66000">
                <a:schemeClr val="accent3"/>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685800" y="1535113"/>
            <a:ext cx="3657600" cy="639762"/>
          </a:xfrm>
        </p:spPr>
        <p:txBody>
          <a:bodyPr anchor="b">
            <a:normAutofit/>
          </a:bodyPr>
          <a:lstStyle>
            <a:lvl1pPr marL="0" indent="0">
              <a:buNone/>
              <a:defRPr sz="2000" b="0" baseline="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5" name="Text Placeholder 4"/>
          <p:cNvSpPr>
            <a:spLocks noGrp="1"/>
          </p:cNvSpPr>
          <p:nvPr>
            <p:ph type="body" sz="quarter" idx="3"/>
          </p:nvPr>
        </p:nvSpPr>
        <p:spPr>
          <a:xfrm>
            <a:off x="4800600" y="1535113"/>
            <a:ext cx="3657600" cy="639762"/>
          </a:xfrm>
        </p:spPr>
        <p:txBody>
          <a:bodyPr anchor="b">
            <a:normAutofit/>
          </a:bodyPr>
          <a:lstStyle>
            <a:lvl1pPr marL="0" indent="0">
              <a:buNone/>
              <a:defRPr sz="20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2" name="Freeform 11"/>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ate Placeholder 6"/>
          <p:cNvSpPr>
            <a:spLocks noGrp="1"/>
          </p:cNvSpPr>
          <p:nvPr>
            <p:ph type="dt" sz="half" idx="10"/>
          </p:nvPr>
        </p:nvSpPr>
        <p:spPr/>
        <p:txBody>
          <a:bodyPr/>
          <a:lstStyle/>
          <a:p>
            <a:fld id="{B4C71EC6-210F-42DE-9C53-41977AD35B3D}" type="datetimeFigureOut">
              <a:rPr lang="ru-RU" smtClean="0"/>
              <a:pPr/>
              <a:t>20.11.2015</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pPr/>
              <a:t>‹#›</a:t>
            </a:fld>
            <a:endParaRPr lang="ru-RU"/>
          </a:p>
        </p:txBody>
      </p:sp>
      <p:sp>
        <p:nvSpPr>
          <p:cNvPr id="15" name="Content Placeholder 14"/>
          <p:cNvSpPr>
            <a:spLocks noGrp="1"/>
          </p:cNvSpPr>
          <p:nvPr>
            <p:ph sz="quarter" idx="13"/>
          </p:nvPr>
        </p:nvSpPr>
        <p:spPr>
          <a:xfrm>
            <a:off x="685800" y="2209800"/>
            <a:ext cx="3657600" cy="32004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7" name="Content Placeholder 16"/>
          <p:cNvSpPr>
            <a:spLocks noGrp="1"/>
          </p:cNvSpPr>
          <p:nvPr>
            <p:ph sz="quarter" idx="14"/>
          </p:nvPr>
        </p:nvSpPr>
        <p:spPr>
          <a:xfrm>
            <a:off x="4800600" y="2209800"/>
            <a:ext cx="3657600" cy="32004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6" name="Freeform 5"/>
          <p:cNvSpPr/>
          <p:nvPr/>
        </p:nvSpPr>
        <p:spPr>
          <a:xfrm>
            <a:off x="1" y="5010151"/>
            <a:ext cx="7439025" cy="157162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Lst>
            <a:ahLst/>
            <a:cxnLst>
              <a:cxn ang="0">
                <a:pos x="connsiteX0" y="connsiteY0"/>
              </a:cxn>
              <a:cxn ang="0">
                <a:pos x="connsiteX1" y="connsiteY1"/>
              </a:cxn>
              <a:cxn ang="0">
                <a:pos x="connsiteX2" y="connsiteY2"/>
              </a:cxn>
              <a:cxn ang="0">
                <a:pos x="connsiteX3" y="connsiteY3"/>
              </a:cxn>
            </a:cxnLst>
            <a:rect l="l" t="t" r="r" b="b"/>
            <a:pathLst>
              <a:path w="7415827" h="1571625">
                <a:moveTo>
                  <a:pt x="0" y="0"/>
                </a:moveTo>
                <a:lnTo>
                  <a:pt x="7415827" y="866775"/>
                </a:lnTo>
                <a:lnTo>
                  <a:pt x="0" y="1571625"/>
                </a:lnTo>
                <a:lnTo>
                  <a:pt x="0" y="0"/>
                </a:lnTo>
                <a:close/>
              </a:path>
            </a:pathLst>
          </a:custGeom>
          <a:gradFill>
            <a:gsLst>
              <a:gs pos="0">
                <a:srgbClr val="000000"/>
              </a:gs>
              <a:gs pos="24000">
                <a:srgbClr val="333333"/>
              </a:gs>
              <a:gs pos="90000">
                <a:srgbClr val="0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0" y="5731667"/>
            <a:ext cx="9147178" cy="1126333"/>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818007 h 1075182"/>
              <a:gd name="connsiteX1" fmla="*/ 9124990 w 9144000"/>
              <a:gd name="connsiteY1" fmla="*/ 0 h 1075182"/>
              <a:gd name="connsiteX2" fmla="*/ 9144000 w 9144000"/>
              <a:gd name="connsiteY2" fmla="*/ 1075182 h 1075182"/>
              <a:gd name="connsiteX3" fmla="*/ 0 w 9144000"/>
              <a:gd name="connsiteY3" fmla="*/ 1065657 h 1075182"/>
              <a:gd name="connsiteX4" fmla="*/ 20 w 9144000"/>
              <a:gd name="connsiteY4" fmla="*/ 818007 h 1075182"/>
              <a:gd name="connsiteX0" fmla="*/ 20 w 9124990"/>
              <a:gd name="connsiteY0" fmla="*/ 818007 h 1065657"/>
              <a:gd name="connsiteX1" fmla="*/ 9124990 w 9124990"/>
              <a:gd name="connsiteY1" fmla="*/ 0 h 1065657"/>
              <a:gd name="connsiteX2" fmla="*/ 8854092 w 9124990"/>
              <a:gd name="connsiteY2" fmla="*/ 585026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9122615 w 9124990"/>
              <a:gd name="connsiteY2" fmla="*/ 1063889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8766171 w 9124990"/>
              <a:gd name="connsiteY2" fmla="*/ 508228 h 1065657"/>
              <a:gd name="connsiteX3" fmla="*/ 0 w 9124990"/>
              <a:gd name="connsiteY3" fmla="*/ 1065657 h 1065657"/>
              <a:gd name="connsiteX4" fmla="*/ 20 w 9124990"/>
              <a:gd name="connsiteY4" fmla="*/ 818007 h 1065657"/>
              <a:gd name="connsiteX0" fmla="*/ 20 w 9128161"/>
              <a:gd name="connsiteY0" fmla="*/ 818007 h 1068407"/>
              <a:gd name="connsiteX1" fmla="*/ 9124990 w 9128161"/>
              <a:gd name="connsiteY1" fmla="*/ 0 h 1068407"/>
              <a:gd name="connsiteX2" fmla="*/ 9127369 w 9128161"/>
              <a:gd name="connsiteY2" fmla="*/ 1068407 h 1068407"/>
              <a:gd name="connsiteX3" fmla="*/ 0 w 9128161"/>
              <a:gd name="connsiteY3" fmla="*/ 1065657 h 1068407"/>
              <a:gd name="connsiteX4" fmla="*/ 20 w 9128161"/>
              <a:gd name="connsiteY4" fmla="*/ 818007 h 1068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8161" h="1068407">
                <a:moveTo>
                  <a:pt x="20" y="818007"/>
                </a:moveTo>
                <a:lnTo>
                  <a:pt x="9124990" y="0"/>
                </a:lnTo>
                <a:cubicBezTo>
                  <a:pt x="9124198" y="354630"/>
                  <a:pt x="9128161" y="713777"/>
                  <a:pt x="9127369" y="1068407"/>
                </a:cubicBezTo>
                <a:lnTo>
                  <a:pt x="0" y="1065657"/>
                </a:lnTo>
                <a:cubicBezTo>
                  <a:pt x="7" y="983107"/>
                  <a:pt x="13" y="900557"/>
                  <a:pt x="20" y="818007"/>
                </a:cubicBezTo>
                <a:close/>
              </a:path>
            </a:pathLst>
          </a:custGeom>
          <a:gradFill>
            <a:gsLst>
              <a:gs pos="39000">
                <a:schemeClr val="accent1"/>
              </a:gs>
              <a:gs pos="50000">
                <a:schemeClr val="accent1">
                  <a:lumMod val="40000"/>
                  <a:lumOff val="60000"/>
                </a:schemeClr>
              </a:gs>
              <a:gs pos="58000">
                <a:schemeClr val="accent1"/>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p:txBody>
          <a:bodyPr/>
          <a:lstStyle/>
          <a:p>
            <a:r>
              <a:rPr lang="ru-RU" smtClean="0"/>
              <a:t>Образец заголовка</a:t>
            </a:r>
            <a:endParaRPr lang="en-US"/>
          </a:p>
        </p:txBody>
      </p:sp>
      <p:sp>
        <p:nvSpPr>
          <p:cNvPr id="8" name="Freeform 7"/>
          <p:cNvSpPr/>
          <p:nvPr/>
        </p:nvSpPr>
        <p:spPr>
          <a:xfrm>
            <a:off x="0" y="4973410"/>
            <a:ext cx="7674867" cy="928299"/>
          </a:xfrm>
          <a:custGeom>
            <a:avLst/>
            <a:gdLst>
              <a:gd name="connsiteX0" fmla="*/ 0 w 7548466"/>
              <a:gd name="connsiteY0" fmla="*/ 0 h 933061"/>
              <a:gd name="connsiteX1" fmla="*/ 9331 w 7548466"/>
              <a:gd name="connsiteY1" fmla="*/ 65314 h 933061"/>
              <a:gd name="connsiteX2" fmla="*/ 7221894 w 7548466"/>
              <a:gd name="connsiteY2" fmla="*/ 933061 h 933061"/>
              <a:gd name="connsiteX3" fmla="*/ 7548466 w 7548466"/>
              <a:gd name="connsiteY3" fmla="*/ 914400 h 933061"/>
              <a:gd name="connsiteX4" fmla="*/ 0 w 7548466"/>
              <a:gd name="connsiteY4" fmla="*/ 0 h 933061"/>
              <a:gd name="connsiteX0" fmla="*/ 131163 w 7539135"/>
              <a:gd name="connsiteY0" fmla="*/ 0 h 1042598"/>
              <a:gd name="connsiteX1" fmla="*/ 0 w 7539135"/>
              <a:gd name="connsiteY1" fmla="*/ 174851 h 1042598"/>
              <a:gd name="connsiteX2" fmla="*/ 7212563 w 7539135"/>
              <a:gd name="connsiteY2" fmla="*/ 1042598 h 1042598"/>
              <a:gd name="connsiteX3" fmla="*/ 7539135 w 7539135"/>
              <a:gd name="connsiteY3" fmla="*/ 1023937 h 1042598"/>
              <a:gd name="connsiteX4" fmla="*/ 131163 w 7539135"/>
              <a:gd name="connsiteY4" fmla="*/ 0 h 1042598"/>
              <a:gd name="connsiteX0" fmla="*/ 0 w 7407972"/>
              <a:gd name="connsiteY0" fmla="*/ 0 h 1042598"/>
              <a:gd name="connsiteX1" fmla="*/ 85531 w 7407972"/>
              <a:gd name="connsiteY1" fmla="*/ 134370 h 1042598"/>
              <a:gd name="connsiteX2" fmla="*/ 7081400 w 7407972"/>
              <a:gd name="connsiteY2" fmla="*/ 1042598 h 1042598"/>
              <a:gd name="connsiteX3" fmla="*/ 7407972 w 7407972"/>
              <a:gd name="connsiteY3" fmla="*/ 1023937 h 1042598"/>
              <a:gd name="connsiteX4" fmla="*/ 0 w 7407972"/>
              <a:gd name="connsiteY4" fmla="*/ 0 h 1042598"/>
              <a:gd name="connsiteX0" fmla="*/ 131163 w 7539135"/>
              <a:gd name="connsiteY0" fmla="*/ 0 h 1042598"/>
              <a:gd name="connsiteX1" fmla="*/ 0 w 7539135"/>
              <a:gd name="connsiteY1" fmla="*/ 193902 h 1042598"/>
              <a:gd name="connsiteX2" fmla="*/ 7212563 w 7539135"/>
              <a:gd name="connsiteY2" fmla="*/ 1042598 h 1042598"/>
              <a:gd name="connsiteX3" fmla="*/ 7539135 w 7539135"/>
              <a:gd name="connsiteY3" fmla="*/ 1023937 h 1042598"/>
              <a:gd name="connsiteX4" fmla="*/ 131163 w 7539135"/>
              <a:gd name="connsiteY4" fmla="*/ 0 h 1042598"/>
              <a:gd name="connsiteX0" fmla="*/ 59725 w 7539135"/>
              <a:gd name="connsiteY0" fmla="*/ 0 h 892580"/>
              <a:gd name="connsiteX1" fmla="*/ 0 w 7539135"/>
              <a:gd name="connsiteY1" fmla="*/ 43884 h 892580"/>
              <a:gd name="connsiteX2" fmla="*/ 7212563 w 7539135"/>
              <a:gd name="connsiteY2" fmla="*/ 892580 h 892580"/>
              <a:gd name="connsiteX3" fmla="*/ 7539135 w 7539135"/>
              <a:gd name="connsiteY3" fmla="*/ 873919 h 892580"/>
              <a:gd name="connsiteX4" fmla="*/ 59725 w 7539135"/>
              <a:gd name="connsiteY4" fmla="*/ 0 h 892580"/>
              <a:gd name="connsiteX0" fmla="*/ 194 w 7539135"/>
              <a:gd name="connsiteY0" fmla="*/ 0 h 923536"/>
              <a:gd name="connsiteX1" fmla="*/ 0 w 7539135"/>
              <a:gd name="connsiteY1" fmla="*/ 74840 h 923536"/>
              <a:gd name="connsiteX2" fmla="*/ 7212563 w 7539135"/>
              <a:gd name="connsiteY2" fmla="*/ 923536 h 923536"/>
              <a:gd name="connsiteX3" fmla="*/ 7539135 w 7539135"/>
              <a:gd name="connsiteY3" fmla="*/ 904875 h 923536"/>
              <a:gd name="connsiteX4" fmla="*/ 194 w 7539135"/>
              <a:gd name="connsiteY4" fmla="*/ 0 h 923536"/>
              <a:gd name="connsiteX0" fmla="*/ 194 w 7539135"/>
              <a:gd name="connsiteY0" fmla="*/ 0 h 904875"/>
              <a:gd name="connsiteX1" fmla="*/ 0 w 7539135"/>
              <a:gd name="connsiteY1" fmla="*/ 74840 h 904875"/>
              <a:gd name="connsiteX2" fmla="*/ 7212563 w 7539135"/>
              <a:gd name="connsiteY2" fmla="*/ 883055 h 904875"/>
              <a:gd name="connsiteX3" fmla="*/ 7539135 w 7539135"/>
              <a:gd name="connsiteY3" fmla="*/ 904875 h 904875"/>
              <a:gd name="connsiteX4" fmla="*/ 194 w 7539135"/>
              <a:gd name="connsiteY4" fmla="*/ 0 h 904875"/>
              <a:gd name="connsiteX0" fmla="*/ 194 w 7703442"/>
              <a:gd name="connsiteY0" fmla="*/ 0 h 1016794"/>
              <a:gd name="connsiteX1" fmla="*/ 0 w 7703442"/>
              <a:gd name="connsiteY1" fmla="*/ 74840 h 1016794"/>
              <a:gd name="connsiteX2" fmla="*/ 7212563 w 7703442"/>
              <a:gd name="connsiteY2" fmla="*/ 883055 h 1016794"/>
              <a:gd name="connsiteX3" fmla="*/ 7703442 w 7703442"/>
              <a:gd name="connsiteY3" fmla="*/ 1016794 h 1016794"/>
              <a:gd name="connsiteX4" fmla="*/ 194 w 7703442"/>
              <a:gd name="connsiteY4" fmla="*/ 0 h 1016794"/>
              <a:gd name="connsiteX0" fmla="*/ 194 w 7674867"/>
              <a:gd name="connsiteY0" fmla="*/ 0 h 897731"/>
              <a:gd name="connsiteX1" fmla="*/ 0 w 7674867"/>
              <a:gd name="connsiteY1" fmla="*/ 74840 h 897731"/>
              <a:gd name="connsiteX2" fmla="*/ 7212563 w 7674867"/>
              <a:gd name="connsiteY2" fmla="*/ 883055 h 897731"/>
              <a:gd name="connsiteX3" fmla="*/ 7674867 w 7674867"/>
              <a:gd name="connsiteY3" fmla="*/ 897731 h 897731"/>
              <a:gd name="connsiteX4" fmla="*/ 194 w 7674867"/>
              <a:gd name="connsiteY4" fmla="*/ 0 h 897731"/>
              <a:gd name="connsiteX0" fmla="*/ 194 w 7674867"/>
              <a:gd name="connsiteY0" fmla="*/ 0 h 930680"/>
              <a:gd name="connsiteX1" fmla="*/ 0 w 7674867"/>
              <a:gd name="connsiteY1" fmla="*/ 74840 h 930680"/>
              <a:gd name="connsiteX2" fmla="*/ 7293526 w 7674867"/>
              <a:gd name="connsiteY2" fmla="*/ 930680 h 930680"/>
              <a:gd name="connsiteX3" fmla="*/ 7674867 w 7674867"/>
              <a:gd name="connsiteY3" fmla="*/ 897731 h 930680"/>
              <a:gd name="connsiteX4" fmla="*/ 194 w 7674867"/>
              <a:gd name="connsiteY4" fmla="*/ 0 h 930680"/>
              <a:gd name="connsiteX0" fmla="*/ 194 w 7674867"/>
              <a:gd name="connsiteY0" fmla="*/ 0 h 897731"/>
              <a:gd name="connsiteX1" fmla="*/ 0 w 7674867"/>
              <a:gd name="connsiteY1" fmla="*/ 74840 h 897731"/>
              <a:gd name="connsiteX2" fmla="*/ 7293526 w 7674867"/>
              <a:gd name="connsiteY2" fmla="*/ 894961 h 897731"/>
              <a:gd name="connsiteX3" fmla="*/ 7674867 w 7674867"/>
              <a:gd name="connsiteY3" fmla="*/ 897731 h 897731"/>
              <a:gd name="connsiteX4" fmla="*/ 194 w 7674867"/>
              <a:gd name="connsiteY4" fmla="*/ 0 h 897731"/>
              <a:gd name="connsiteX0" fmla="*/ 194 w 7674867"/>
              <a:gd name="connsiteY0" fmla="*/ 0 h 897731"/>
              <a:gd name="connsiteX1" fmla="*/ 0 w 7674867"/>
              <a:gd name="connsiteY1" fmla="*/ 74840 h 897731"/>
              <a:gd name="connsiteX2" fmla="*/ 7238758 w 7674867"/>
              <a:gd name="connsiteY2" fmla="*/ 894961 h 897731"/>
              <a:gd name="connsiteX3" fmla="*/ 7674867 w 7674867"/>
              <a:gd name="connsiteY3" fmla="*/ 897731 h 897731"/>
              <a:gd name="connsiteX4" fmla="*/ 194 w 7674867"/>
              <a:gd name="connsiteY4" fmla="*/ 0 h 897731"/>
              <a:gd name="connsiteX0" fmla="*/ 194 w 7674867"/>
              <a:gd name="connsiteY0" fmla="*/ 0 h 897731"/>
              <a:gd name="connsiteX1" fmla="*/ 0 w 7674867"/>
              <a:gd name="connsiteY1" fmla="*/ 74840 h 897731"/>
              <a:gd name="connsiteX2" fmla="*/ 7298289 w 7674867"/>
              <a:gd name="connsiteY2" fmla="*/ 661599 h 897731"/>
              <a:gd name="connsiteX3" fmla="*/ 7674867 w 7674867"/>
              <a:gd name="connsiteY3" fmla="*/ 897731 h 897731"/>
              <a:gd name="connsiteX4" fmla="*/ 194 w 7674867"/>
              <a:gd name="connsiteY4" fmla="*/ 0 h 897731"/>
              <a:gd name="connsiteX0" fmla="*/ 194 w 7674867"/>
              <a:gd name="connsiteY0" fmla="*/ 0 h 928299"/>
              <a:gd name="connsiteX1" fmla="*/ 0 w 7674867"/>
              <a:gd name="connsiteY1" fmla="*/ 74840 h 928299"/>
              <a:gd name="connsiteX2" fmla="*/ 7298289 w 7674867"/>
              <a:gd name="connsiteY2" fmla="*/ 928299 h 928299"/>
              <a:gd name="connsiteX3" fmla="*/ 7674867 w 7674867"/>
              <a:gd name="connsiteY3" fmla="*/ 897731 h 928299"/>
              <a:gd name="connsiteX4" fmla="*/ 194 w 7674867"/>
              <a:gd name="connsiteY4" fmla="*/ 0 h 9282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4867" h="928299">
                <a:moveTo>
                  <a:pt x="194" y="0"/>
                </a:moveTo>
                <a:cubicBezTo>
                  <a:pt x="129" y="24947"/>
                  <a:pt x="65" y="49893"/>
                  <a:pt x="0" y="74840"/>
                </a:cubicBezTo>
                <a:lnTo>
                  <a:pt x="7298289" y="928299"/>
                </a:lnTo>
                <a:lnTo>
                  <a:pt x="7674867" y="897731"/>
                </a:lnTo>
                <a:lnTo>
                  <a:pt x="194"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2382" y="5696242"/>
            <a:ext cx="9146382" cy="930294"/>
          </a:xfrm>
          <a:custGeom>
            <a:avLst/>
            <a:gdLst>
              <a:gd name="connsiteX0" fmla="*/ 9153331 w 9153331"/>
              <a:gd name="connsiteY0" fmla="*/ 0 h 951723"/>
              <a:gd name="connsiteX1" fmla="*/ 0 w 9153331"/>
              <a:gd name="connsiteY1" fmla="*/ 867747 h 951723"/>
              <a:gd name="connsiteX2" fmla="*/ 0 w 9153331"/>
              <a:gd name="connsiteY2" fmla="*/ 951723 h 951723"/>
              <a:gd name="connsiteX3" fmla="*/ 9153331 w 9153331"/>
              <a:gd name="connsiteY3" fmla="*/ 83976 h 951723"/>
              <a:gd name="connsiteX4" fmla="*/ 9153331 w 9153331"/>
              <a:gd name="connsiteY4" fmla="*/ 0 h 951723"/>
              <a:gd name="connsiteX0" fmla="*/ 9153331 w 9153331"/>
              <a:gd name="connsiteY0" fmla="*/ 0 h 951723"/>
              <a:gd name="connsiteX1" fmla="*/ 107265 w 9153331"/>
              <a:gd name="connsiteY1" fmla="*/ 901085 h 951723"/>
              <a:gd name="connsiteX2" fmla="*/ 0 w 9153331"/>
              <a:gd name="connsiteY2" fmla="*/ 951723 h 951723"/>
              <a:gd name="connsiteX3" fmla="*/ 9153331 w 9153331"/>
              <a:gd name="connsiteY3" fmla="*/ 83976 h 951723"/>
              <a:gd name="connsiteX4" fmla="*/ 9153331 w 9153331"/>
              <a:gd name="connsiteY4" fmla="*/ 0 h 951723"/>
              <a:gd name="connsiteX0" fmla="*/ 9155715 w 9155715"/>
              <a:gd name="connsiteY0" fmla="*/ 0 h 951723"/>
              <a:gd name="connsiteX1" fmla="*/ 0 w 9155715"/>
              <a:gd name="connsiteY1" fmla="*/ 865366 h 951723"/>
              <a:gd name="connsiteX2" fmla="*/ 2384 w 9155715"/>
              <a:gd name="connsiteY2" fmla="*/ 951723 h 951723"/>
              <a:gd name="connsiteX3" fmla="*/ 9155715 w 9155715"/>
              <a:gd name="connsiteY3" fmla="*/ 83976 h 951723"/>
              <a:gd name="connsiteX4" fmla="*/ 9155715 w 9155715"/>
              <a:gd name="connsiteY4" fmla="*/ 0 h 951723"/>
              <a:gd name="connsiteX0" fmla="*/ 9155715 w 9155715"/>
              <a:gd name="connsiteY0" fmla="*/ 0 h 894573"/>
              <a:gd name="connsiteX1" fmla="*/ 0 w 9155715"/>
              <a:gd name="connsiteY1" fmla="*/ 865366 h 894573"/>
              <a:gd name="connsiteX2" fmla="*/ 197847 w 9155715"/>
              <a:gd name="connsiteY2" fmla="*/ 894573 h 894573"/>
              <a:gd name="connsiteX3" fmla="*/ 9155715 w 9155715"/>
              <a:gd name="connsiteY3" fmla="*/ 83976 h 894573"/>
              <a:gd name="connsiteX4" fmla="*/ 9155715 w 9155715"/>
              <a:gd name="connsiteY4" fmla="*/ 0 h 894573"/>
              <a:gd name="connsiteX0" fmla="*/ 9155715 w 9155715"/>
              <a:gd name="connsiteY0" fmla="*/ 0 h 946961"/>
              <a:gd name="connsiteX1" fmla="*/ 0 w 9155715"/>
              <a:gd name="connsiteY1" fmla="*/ 865366 h 946961"/>
              <a:gd name="connsiteX2" fmla="*/ 4768 w 9155715"/>
              <a:gd name="connsiteY2" fmla="*/ 946961 h 946961"/>
              <a:gd name="connsiteX3" fmla="*/ 9155715 w 9155715"/>
              <a:gd name="connsiteY3" fmla="*/ 83976 h 946961"/>
              <a:gd name="connsiteX4" fmla="*/ 9155715 w 9155715"/>
              <a:gd name="connsiteY4" fmla="*/ 0 h 946961"/>
              <a:gd name="connsiteX0" fmla="*/ 9155715 w 9155715"/>
              <a:gd name="connsiteY0" fmla="*/ 0 h 894574"/>
              <a:gd name="connsiteX1" fmla="*/ 0 w 9155715"/>
              <a:gd name="connsiteY1" fmla="*/ 865366 h 894574"/>
              <a:gd name="connsiteX2" fmla="*/ 97732 w 9155715"/>
              <a:gd name="connsiteY2" fmla="*/ 894574 h 894574"/>
              <a:gd name="connsiteX3" fmla="*/ 9155715 w 9155715"/>
              <a:gd name="connsiteY3" fmla="*/ 83976 h 894574"/>
              <a:gd name="connsiteX4" fmla="*/ 9155715 w 9155715"/>
              <a:gd name="connsiteY4" fmla="*/ 0 h 894574"/>
              <a:gd name="connsiteX0" fmla="*/ 9155715 w 9155715"/>
              <a:gd name="connsiteY0" fmla="*/ 0 h 939818"/>
              <a:gd name="connsiteX1" fmla="*/ 0 w 9155715"/>
              <a:gd name="connsiteY1" fmla="*/ 865366 h 939818"/>
              <a:gd name="connsiteX2" fmla="*/ 2384 w 9155715"/>
              <a:gd name="connsiteY2" fmla="*/ 939818 h 939818"/>
              <a:gd name="connsiteX3" fmla="*/ 9155715 w 9155715"/>
              <a:gd name="connsiteY3" fmla="*/ 83976 h 939818"/>
              <a:gd name="connsiteX4" fmla="*/ 9155715 w 9155715"/>
              <a:gd name="connsiteY4" fmla="*/ 0 h 939818"/>
              <a:gd name="connsiteX0" fmla="*/ 9015078 w 9155715"/>
              <a:gd name="connsiteY0" fmla="*/ 0 h 873143"/>
              <a:gd name="connsiteX1" fmla="*/ 0 w 9155715"/>
              <a:gd name="connsiteY1" fmla="*/ 798691 h 873143"/>
              <a:gd name="connsiteX2" fmla="*/ 2384 w 9155715"/>
              <a:gd name="connsiteY2" fmla="*/ 873143 h 873143"/>
              <a:gd name="connsiteX3" fmla="*/ 9155715 w 9155715"/>
              <a:gd name="connsiteY3" fmla="*/ 17301 h 873143"/>
              <a:gd name="connsiteX4" fmla="*/ 9015078 w 9155715"/>
              <a:gd name="connsiteY4" fmla="*/ 0 h 873143"/>
              <a:gd name="connsiteX0" fmla="*/ 9160482 w 9160482"/>
              <a:gd name="connsiteY0" fmla="*/ 0 h 930293"/>
              <a:gd name="connsiteX1" fmla="*/ 0 w 9160482"/>
              <a:gd name="connsiteY1" fmla="*/ 855841 h 930293"/>
              <a:gd name="connsiteX2" fmla="*/ 2384 w 9160482"/>
              <a:gd name="connsiteY2" fmla="*/ 930293 h 930293"/>
              <a:gd name="connsiteX3" fmla="*/ 9155715 w 9160482"/>
              <a:gd name="connsiteY3" fmla="*/ 74451 h 930293"/>
              <a:gd name="connsiteX4" fmla="*/ 9160482 w 9160482"/>
              <a:gd name="connsiteY4" fmla="*/ 0 h 930293"/>
              <a:gd name="connsiteX0" fmla="*/ 9072286 w 9155715"/>
              <a:gd name="connsiteY0" fmla="*/ 0 h 885050"/>
              <a:gd name="connsiteX1" fmla="*/ 0 w 9155715"/>
              <a:gd name="connsiteY1" fmla="*/ 810598 h 885050"/>
              <a:gd name="connsiteX2" fmla="*/ 2384 w 9155715"/>
              <a:gd name="connsiteY2" fmla="*/ 885050 h 885050"/>
              <a:gd name="connsiteX3" fmla="*/ 9155715 w 9155715"/>
              <a:gd name="connsiteY3" fmla="*/ 29208 h 885050"/>
              <a:gd name="connsiteX4" fmla="*/ 9072286 w 9155715"/>
              <a:gd name="connsiteY4" fmla="*/ 0 h 885050"/>
              <a:gd name="connsiteX0" fmla="*/ 9155715 w 9155715"/>
              <a:gd name="connsiteY0" fmla="*/ 0 h 930294"/>
              <a:gd name="connsiteX1" fmla="*/ 0 w 9155715"/>
              <a:gd name="connsiteY1" fmla="*/ 855842 h 930294"/>
              <a:gd name="connsiteX2" fmla="*/ 2384 w 9155715"/>
              <a:gd name="connsiteY2" fmla="*/ 930294 h 930294"/>
              <a:gd name="connsiteX3" fmla="*/ 9155715 w 9155715"/>
              <a:gd name="connsiteY3" fmla="*/ 74452 h 930294"/>
              <a:gd name="connsiteX4" fmla="*/ 9155715 w 9155715"/>
              <a:gd name="connsiteY4" fmla="*/ 0 h 930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5715" h="930294">
                <a:moveTo>
                  <a:pt x="9155715" y="0"/>
                </a:moveTo>
                <a:lnTo>
                  <a:pt x="0" y="855842"/>
                </a:lnTo>
                <a:cubicBezTo>
                  <a:pt x="795" y="884628"/>
                  <a:pt x="1589" y="901508"/>
                  <a:pt x="2384" y="930294"/>
                </a:cubicBezTo>
                <a:lnTo>
                  <a:pt x="9155715" y="74452"/>
                </a:lnTo>
                <a:lnTo>
                  <a:pt x="9155715"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Date Placeholder 2"/>
          <p:cNvSpPr>
            <a:spLocks noGrp="1"/>
          </p:cNvSpPr>
          <p:nvPr>
            <p:ph type="dt" sz="half" idx="10"/>
          </p:nvPr>
        </p:nvSpPr>
        <p:spPr/>
        <p:txBody>
          <a:bodyPr/>
          <a:lstStyle/>
          <a:p>
            <a:fld id="{B4C71EC6-210F-42DE-9C53-41977AD35B3D}" type="datetimeFigureOut">
              <a:rPr lang="ru-RU" smtClean="0"/>
              <a:pPr/>
              <a:t>20.11.2015</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5" name="Freeform 4"/>
          <p:cNvSpPr/>
          <p:nvPr/>
        </p:nvSpPr>
        <p:spPr>
          <a:xfrm>
            <a:off x="0" y="5731667"/>
            <a:ext cx="9147178" cy="1126333"/>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818007 h 1075182"/>
              <a:gd name="connsiteX1" fmla="*/ 9124990 w 9144000"/>
              <a:gd name="connsiteY1" fmla="*/ 0 h 1075182"/>
              <a:gd name="connsiteX2" fmla="*/ 9144000 w 9144000"/>
              <a:gd name="connsiteY2" fmla="*/ 1075182 h 1075182"/>
              <a:gd name="connsiteX3" fmla="*/ 0 w 9144000"/>
              <a:gd name="connsiteY3" fmla="*/ 1065657 h 1075182"/>
              <a:gd name="connsiteX4" fmla="*/ 20 w 9144000"/>
              <a:gd name="connsiteY4" fmla="*/ 818007 h 1075182"/>
              <a:gd name="connsiteX0" fmla="*/ 20 w 9124990"/>
              <a:gd name="connsiteY0" fmla="*/ 818007 h 1065657"/>
              <a:gd name="connsiteX1" fmla="*/ 9124990 w 9124990"/>
              <a:gd name="connsiteY1" fmla="*/ 0 h 1065657"/>
              <a:gd name="connsiteX2" fmla="*/ 8854092 w 9124990"/>
              <a:gd name="connsiteY2" fmla="*/ 585026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9122615 w 9124990"/>
              <a:gd name="connsiteY2" fmla="*/ 1063889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8766171 w 9124990"/>
              <a:gd name="connsiteY2" fmla="*/ 508228 h 1065657"/>
              <a:gd name="connsiteX3" fmla="*/ 0 w 9124990"/>
              <a:gd name="connsiteY3" fmla="*/ 1065657 h 1065657"/>
              <a:gd name="connsiteX4" fmla="*/ 20 w 9124990"/>
              <a:gd name="connsiteY4" fmla="*/ 818007 h 1065657"/>
              <a:gd name="connsiteX0" fmla="*/ 20 w 9128161"/>
              <a:gd name="connsiteY0" fmla="*/ 818007 h 1068407"/>
              <a:gd name="connsiteX1" fmla="*/ 9124990 w 9128161"/>
              <a:gd name="connsiteY1" fmla="*/ 0 h 1068407"/>
              <a:gd name="connsiteX2" fmla="*/ 9127369 w 9128161"/>
              <a:gd name="connsiteY2" fmla="*/ 1068407 h 1068407"/>
              <a:gd name="connsiteX3" fmla="*/ 0 w 9128161"/>
              <a:gd name="connsiteY3" fmla="*/ 1065657 h 1068407"/>
              <a:gd name="connsiteX4" fmla="*/ 20 w 9128161"/>
              <a:gd name="connsiteY4" fmla="*/ 818007 h 1068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8161" h="1068407">
                <a:moveTo>
                  <a:pt x="20" y="818007"/>
                </a:moveTo>
                <a:lnTo>
                  <a:pt x="9124990" y="0"/>
                </a:lnTo>
                <a:cubicBezTo>
                  <a:pt x="9124198" y="354630"/>
                  <a:pt x="9128161" y="713777"/>
                  <a:pt x="9127369" y="1068407"/>
                </a:cubicBezTo>
                <a:lnTo>
                  <a:pt x="0" y="1065657"/>
                </a:lnTo>
                <a:cubicBezTo>
                  <a:pt x="7" y="983107"/>
                  <a:pt x="13" y="900557"/>
                  <a:pt x="20" y="818007"/>
                </a:cubicBezTo>
                <a:close/>
              </a:path>
            </a:pathLst>
          </a:custGeom>
          <a:gradFill>
            <a:gsLst>
              <a:gs pos="39000">
                <a:schemeClr val="accent3"/>
              </a:gs>
              <a:gs pos="50000">
                <a:schemeClr val="accent3">
                  <a:lumMod val="40000"/>
                  <a:lumOff val="60000"/>
                </a:schemeClr>
              </a:gs>
              <a:gs pos="5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6" name="Freeform 5"/>
          <p:cNvSpPr/>
          <p:nvPr/>
        </p:nvSpPr>
        <p:spPr>
          <a:xfrm>
            <a:off x="0" y="5381627"/>
            <a:ext cx="3286124" cy="1207294"/>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6996854"/>
              <a:gd name="connsiteY0" fmla="*/ 0 h 1571625"/>
              <a:gd name="connsiteX1" fmla="*/ 6996854 w 6996854"/>
              <a:gd name="connsiteY1" fmla="*/ 1266825 h 1571625"/>
              <a:gd name="connsiteX2" fmla="*/ 0 w 6996854"/>
              <a:gd name="connsiteY2" fmla="*/ 1571625 h 1571625"/>
              <a:gd name="connsiteX3" fmla="*/ 0 w 6996854"/>
              <a:gd name="connsiteY3" fmla="*/ 0 h 1571625"/>
              <a:gd name="connsiteX0" fmla="*/ 0 w 7583417"/>
              <a:gd name="connsiteY0" fmla="*/ 0 h 800100"/>
              <a:gd name="connsiteX1" fmla="*/ 7583417 w 7583417"/>
              <a:gd name="connsiteY1" fmla="*/ 495300 h 800100"/>
              <a:gd name="connsiteX2" fmla="*/ 586563 w 7583417"/>
              <a:gd name="connsiteY2" fmla="*/ 800100 h 800100"/>
              <a:gd name="connsiteX3" fmla="*/ 0 w 7583417"/>
              <a:gd name="connsiteY3" fmla="*/ 0 h 800100"/>
              <a:gd name="connsiteX0" fmla="*/ 0 w 7017803"/>
              <a:gd name="connsiteY0" fmla="*/ 0 h 1200150"/>
              <a:gd name="connsiteX1" fmla="*/ 7017803 w 7017803"/>
              <a:gd name="connsiteY1" fmla="*/ 895350 h 1200150"/>
              <a:gd name="connsiteX2" fmla="*/ 20949 w 7017803"/>
              <a:gd name="connsiteY2" fmla="*/ 1200150 h 1200150"/>
              <a:gd name="connsiteX3" fmla="*/ 0 w 7017803"/>
              <a:gd name="connsiteY3" fmla="*/ 0 h 1200150"/>
              <a:gd name="connsiteX0" fmla="*/ 0 w 6410292"/>
              <a:gd name="connsiteY0" fmla="*/ 0 h 1752600"/>
              <a:gd name="connsiteX1" fmla="*/ 6410292 w 6410292"/>
              <a:gd name="connsiteY1" fmla="*/ 1752600 h 1752600"/>
              <a:gd name="connsiteX2" fmla="*/ 20949 w 6410292"/>
              <a:gd name="connsiteY2" fmla="*/ 1200150 h 1752600"/>
              <a:gd name="connsiteX3" fmla="*/ 0 w 6410292"/>
              <a:gd name="connsiteY3" fmla="*/ 0 h 1752600"/>
              <a:gd name="connsiteX0" fmla="*/ 0 w 7227290"/>
              <a:gd name="connsiteY0" fmla="*/ 0 h 1200150"/>
              <a:gd name="connsiteX1" fmla="*/ 7227290 w 7227290"/>
              <a:gd name="connsiteY1" fmla="*/ 885825 h 1200150"/>
              <a:gd name="connsiteX2" fmla="*/ 20949 w 7227290"/>
              <a:gd name="connsiteY2" fmla="*/ 1200150 h 1200150"/>
              <a:gd name="connsiteX3" fmla="*/ 0 w 7227290"/>
              <a:gd name="connsiteY3" fmla="*/ 0 h 1200150"/>
              <a:gd name="connsiteX0" fmla="*/ 0 w 7227290"/>
              <a:gd name="connsiteY0" fmla="*/ 0 h 885825"/>
              <a:gd name="connsiteX1" fmla="*/ 7227290 w 7227290"/>
              <a:gd name="connsiteY1" fmla="*/ 885825 h 885825"/>
              <a:gd name="connsiteX2" fmla="*/ 555141 w 7227290"/>
              <a:gd name="connsiteY2" fmla="*/ 862013 h 885825"/>
              <a:gd name="connsiteX3" fmla="*/ 0 w 7227290"/>
              <a:gd name="connsiteY3" fmla="*/ 0 h 885825"/>
              <a:gd name="connsiteX0" fmla="*/ 0 w 7227290"/>
              <a:gd name="connsiteY0" fmla="*/ 0 h 1207294"/>
              <a:gd name="connsiteX1" fmla="*/ 7227290 w 7227290"/>
              <a:gd name="connsiteY1" fmla="*/ 885825 h 1207294"/>
              <a:gd name="connsiteX2" fmla="*/ 0 w 7227290"/>
              <a:gd name="connsiteY2" fmla="*/ 1207294 h 1207294"/>
              <a:gd name="connsiteX3" fmla="*/ 0 w 7227290"/>
              <a:gd name="connsiteY3" fmla="*/ 0 h 1207294"/>
            </a:gdLst>
            <a:ahLst/>
            <a:cxnLst>
              <a:cxn ang="0">
                <a:pos x="connsiteX0" y="connsiteY0"/>
              </a:cxn>
              <a:cxn ang="0">
                <a:pos x="connsiteX1" y="connsiteY1"/>
              </a:cxn>
              <a:cxn ang="0">
                <a:pos x="connsiteX2" y="connsiteY2"/>
              </a:cxn>
              <a:cxn ang="0">
                <a:pos x="connsiteX3" y="connsiteY3"/>
              </a:cxn>
            </a:cxnLst>
            <a:rect l="l" t="t" r="r" b="b"/>
            <a:pathLst>
              <a:path w="7227290" h="1207294">
                <a:moveTo>
                  <a:pt x="0" y="0"/>
                </a:moveTo>
                <a:lnTo>
                  <a:pt x="7227290" y="885825"/>
                </a:lnTo>
                <a:lnTo>
                  <a:pt x="0" y="1207294"/>
                </a:lnTo>
                <a:lnTo>
                  <a:pt x="0" y="0"/>
                </a:lnTo>
                <a:close/>
              </a:path>
            </a:pathLst>
          </a:custGeom>
          <a:gradFill>
            <a:gsLst>
              <a:gs pos="0">
                <a:srgbClr val="000000"/>
              </a:gs>
              <a:gs pos="24000">
                <a:srgbClr val="333333"/>
              </a:gs>
              <a:gs pos="90000">
                <a:srgbClr val="0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2382" y="5696242"/>
            <a:ext cx="9146382" cy="930294"/>
          </a:xfrm>
          <a:custGeom>
            <a:avLst/>
            <a:gdLst>
              <a:gd name="connsiteX0" fmla="*/ 9153331 w 9153331"/>
              <a:gd name="connsiteY0" fmla="*/ 0 h 951723"/>
              <a:gd name="connsiteX1" fmla="*/ 0 w 9153331"/>
              <a:gd name="connsiteY1" fmla="*/ 867747 h 951723"/>
              <a:gd name="connsiteX2" fmla="*/ 0 w 9153331"/>
              <a:gd name="connsiteY2" fmla="*/ 951723 h 951723"/>
              <a:gd name="connsiteX3" fmla="*/ 9153331 w 9153331"/>
              <a:gd name="connsiteY3" fmla="*/ 83976 h 951723"/>
              <a:gd name="connsiteX4" fmla="*/ 9153331 w 9153331"/>
              <a:gd name="connsiteY4" fmla="*/ 0 h 951723"/>
              <a:gd name="connsiteX0" fmla="*/ 9153331 w 9153331"/>
              <a:gd name="connsiteY0" fmla="*/ 0 h 951723"/>
              <a:gd name="connsiteX1" fmla="*/ 107265 w 9153331"/>
              <a:gd name="connsiteY1" fmla="*/ 901085 h 951723"/>
              <a:gd name="connsiteX2" fmla="*/ 0 w 9153331"/>
              <a:gd name="connsiteY2" fmla="*/ 951723 h 951723"/>
              <a:gd name="connsiteX3" fmla="*/ 9153331 w 9153331"/>
              <a:gd name="connsiteY3" fmla="*/ 83976 h 951723"/>
              <a:gd name="connsiteX4" fmla="*/ 9153331 w 9153331"/>
              <a:gd name="connsiteY4" fmla="*/ 0 h 951723"/>
              <a:gd name="connsiteX0" fmla="*/ 9155715 w 9155715"/>
              <a:gd name="connsiteY0" fmla="*/ 0 h 951723"/>
              <a:gd name="connsiteX1" fmla="*/ 0 w 9155715"/>
              <a:gd name="connsiteY1" fmla="*/ 865366 h 951723"/>
              <a:gd name="connsiteX2" fmla="*/ 2384 w 9155715"/>
              <a:gd name="connsiteY2" fmla="*/ 951723 h 951723"/>
              <a:gd name="connsiteX3" fmla="*/ 9155715 w 9155715"/>
              <a:gd name="connsiteY3" fmla="*/ 83976 h 951723"/>
              <a:gd name="connsiteX4" fmla="*/ 9155715 w 9155715"/>
              <a:gd name="connsiteY4" fmla="*/ 0 h 951723"/>
              <a:gd name="connsiteX0" fmla="*/ 9155715 w 9155715"/>
              <a:gd name="connsiteY0" fmla="*/ 0 h 894573"/>
              <a:gd name="connsiteX1" fmla="*/ 0 w 9155715"/>
              <a:gd name="connsiteY1" fmla="*/ 865366 h 894573"/>
              <a:gd name="connsiteX2" fmla="*/ 197847 w 9155715"/>
              <a:gd name="connsiteY2" fmla="*/ 894573 h 894573"/>
              <a:gd name="connsiteX3" fmla="*/ 9155715 w 9155715"/>
              <a:gd name="connsiteY3" fmla="*/ 83976 h 894573"/>
              <a:gd name="connsiteX4" fmla="*/ 9155715 w 9155715"/>
              <a:gd name="connsiteY4" fmla="*/ 0 h 894573"/>
              <a:gd name="connsiteX0" fmla="*/ 9155715 w 9155715"/>
              <a:gd name="connsiteY0" fmla="*/ 0 h 946961"/>
              <a:gd name="connsiteX1" fmla="*/ 0 w 9155715"/>
              <a:gd name="connsiteY1" fmla="*/ 865366 h 946961"/>
              <a:gd name="connsiteX2" fmla="*/ 4768 w 9155715"/>
              <a:gd name="connsiteY2" fmla="*/ 946961 h 946961"/>
              <a:gd name="connsiteX3" fmla="*/ 9155715 w 9155715"/>
              <a:gd name="connsiteY3" fmla="*/ 83976 h 946961"/>
              <a:gd name="connsiteX4" fmla="*/ 9155715 w 9155715"/>
              <a:gd name="connsiteY4" fmla="*/ 0 h 946961"/>
              <a:gd name="connsiteX0" fmla="*/ 9155715 w 9155715"/>
              <a:gd name="connsiteY0" fmla="*/ 0 h 894574"/>
              <a:gd name="connsiteX1" fmla="*/ 0 w 9155715"/>
              <a:gd name="connsiteY1" fmla="*/ 865366 h 894574"/>
              <a:gd name="connsiteX2" fmla="*/ 97732 w 9155715"/>
              <a:gd name="connsiteY2" fmla="*/ 894574 h 894574"/>
              <a:gd name="connsiteX3" fmla="*/ 9155715 w 9155715"/>
              <a:gd name="connsiteY3" fmla="*/ 83976 h 894574"/>
              <a:gd name="connsiteX4" fmla="*/ 9155715 w 9155715"/>
              <a:gd name="connsiteY4" fmla="*/ 0 h 894574"/>
              <a:gd name="connsiteX0" fmla="*/ 9155715 w 9155715"/>
              <a:gd name="connsiteY0" fmla="*/ 0 h 939818"/>
              <a:gd name="connsiteX1" fmla="*/ 0 w 9155715"/>
              <a:gd name="connsiteY1" fmla="*/ 865366 h 939818"/>
              <a:gd name="connsiteX2" fmla="*/ 2384 w 9155715"/>
              <a:gd name="connsiteY2" fmla="*/ 939818 h 939818"/>
              <a:gd name="connsiteX3" fmla="*/ 9155715 w 9155715"/>
              <a:gd name="connsiteY3" fmla="*/ 83976 h 939818"/>
              <a:gd name="connsiteX4" fmla="*/ 9155715 w 9155715"/>
              <a:gd name="connsiteY4" fmla="*/ 0 h 939818"/>
              <a:gd name="connsiteX0" fmla="*/ 9015078 w 9155715"/>
              <a:gd name="connsiteY0" fmla="*/ 0 h 873143"/>
              <a:gd name="connsiteX1" fmla="*/ 0 w 9155715"/>
              <a:gd name="connsiteY1" fmla="*/ 798691 h 873143"/>
              <a:gd name="connsiteX2" fmla="*/ 2384 w 9155715"/>
              <a:gd name="connsiteY2" fmla="*/ 873143 h 873143"/>
              <a:gd name="connsiteX3" fmla="*/ 9155715 w 9155715"/>
              <a:gd name="connsiteY3" fmla="*/ 17301 h 873143"/>
              <a:gd name="connsiteX4" fmla="*/ 9015078 w 9155715"/>
              <a:gd name="connsiteY4" fmla="*/ 0 h 873143"/>
              <a:gd name="connsiteX0" fmla="*/ 9160482 w 9160482"/>
              <a:gd name="connsiteY0" fmla="*/ 0 h 930293"/>
              <a:gd name="connsiteX1" fmla="*/ 0 w 9160482"/>
              <a:gd name="connsiteY1" fmla="*/ 855841 h 930293"/>
              <a:gd name="connsiteX2" fmla="*/ 2384 w 9160482"/>
              <a:gd name="connsiteY2" fmla="*/ 930293 h 930293"/>
              <a:gd name="connsiteX3" fmla="*/ 9155715 w 9160482"/>
              <a:gd name="connsiteY3" fmla="*/ 74451 h 930293"/>
              <a:gd name="connsiteX4" fmla="*/ 9160482 w 9160482"/>
              <a:gd name="connsiteY4" fmla="*/ 0 h 930293"/>
              <a:gd name="connsiteX0" fmla="*/ 9072286 w 9155715"/>
              <a:gd name="connsiteY0" fmla="*/ 0 h 885050"/>
              <a:gd name="connsiteX1" fmla="*/ 0 w 9155715"/>
              <a:gd name="connsiteY1" fmla="*/ 810598 h 885050"/>
              <a:gd name="connsiteX2" fmla="*/ 2384 w 9155715"/>
              <a:gd name="connsiteY2" fmla="*/ 885050 h 885050"/>
              <a:gd name="connsiteX3" fmla="*/ 9155715 w 9155715"/>
              <a:gd name="connsiteY3" fmla="*/ 29208 h 885050"/>
              <a:gd name="connsiteX4" fmla="*/ 9072286 w 9155715"/>
              <a:gd name="connsiteY4" fmla="*/ 0 h 885050"/>
              <a:gd name="connsiteX0" fmla="*/ 9155715 w 9155715"/>
              <a:gd name="connsiteY0" fmla="*/ 0 h 930294"/>
              <a:gd name="connsiteX1" fmla="*/ 0 w 9155715"/>
              <a:gd name="connsiteY1" fmla="*/ 855842 h 930294"/>
              <a:gd name="connsiteX2" fmla="*/ 2384 w 9155715"/>
              <a:gd name="connsiteY2" fmla="*/ 930294 h 930294"/>
              <a:gd name="connsiteX3" fmla="*/ 9155715 w 9155715"/>
              <a:gd name="connsiteY3" fmla="*/ 74452 h 930294"/>
              <a:gd name="connsiteX4" fmla="*/ 9155715 w 9155715"/>
              <a:gd name="connsiteY4" fmla="*/ 0 h 930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5715" h="930294">
                <a:moveTo>
                  <a:pt x="9155715" y="0"/>
                </a:moveTo>
                <a:lnTo>
                  <a:pt x="0" y="855842"/>
                </a:lnTo>
                <a:cubicBezTo>
                  <a:pt x="795" y="884628"/>
                  <a:pt x="1589" y="901508"/>
                  <a:pt x="2384" y="930294"/>
                </a:cubicBezTo>
                <a:lnTo>
                  <a:pt x="9155715" y="74452"/>
                </a:lnTo>
                <a:lnTo>
                  <a:pt x="9155715"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196" y="5347020"/>
            <a:ext cx="3426231" cy="944725"/>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 name="connsiteX0" fmla="*/ 1 w 7605568"/>
              <a:gd name="connsiteY0" fmla="*/ 0 h 897732"/>
              <a:gd name="connsiteX1" fmla="*/ 0 w 7605568"/>
              <a:gd name="connsiteY1" fmla="*/ 75665 h 897732"/>
              <a:gd name="connsiteX2" fmla="*/ 2830674 w 7605568"/>
              <a:gd name="connsiteY2" fmla="*/ 806612 h 897732"/>
              <a:gd name="connsiteX3" fmla="*/ 7605568 w 7605568"/>
              <a:gd name="connsiteY3" fmla="*/ 897732 h 897732"/>
              <a:gd name="connsiteX4" fmla="*/ 1 w 7605568"/>
              <a:gd name="connsiteY4" fmla="*/ 0 h 897732"/>
              <a:gd name="connsiteX0" fmla="*/ 1 w 2930931"/>
              <a:gd name="connsiteY0" fmla="*/ 0 h 806612"/>
              <a:gd name="connsiteX1" fmla="*/ 0 w 2930931"/>
              <a:gd name="connsiteY1" fmla="*/ 75665 h 806612"/>
              <a:gd name="connsiteX2" fmla="*/ 2830674 w 2930931"/>
              <a:gd name="connsiteY2" fmla="*/ 806612 h 806612"/>
              <a:gd name="connsiteX3" fmla="*/ 2930931 w 2930931"/>
              <a:gd name="connsiteY3" fmla="*/ 785765 h 806612"/>
              <a:gd name="connsiteX4" fmla="*/ 1 w 2930931"/>
              <a:gd name="connsiteY4" fmla="*/ 0 h 806612"/>
              <a:gd name="connsiteX0" fmla="*/ 1 w 3204530"/>
              <a:gd name="connsiteY0" fmla="*/ 0 h 944725"/>
              <a:gd name="connsiteX1" fmla="*/ 0 w 3204530"/>
              <a:gd name="connsiteY1" fmla="*/ 75665 h 944725"/>
              <a:gd name="connsiteX2" fmla="*/ 3204530 w 3204530"/>
              <a:gd name="connsiteY2" fmla="*/ 944725 h 944725"/>
              <a:gd name="connsiteX3" fmla="*/ 2930931 w 3204530"/>
              <a:gd name="connsiteY3" fmla="*/ 785765 h 944725"/>
              <a:gd name="connsiteX4" fmla="*/ 1 w 3204530"/>
              <a:gd name="connsiteY4" fmla="*/ 0 h 944725"/>
              <a:gd name="connsiteX0" fmla="*/ 1 w 3426231"/>
              <a:gd name="connsiteY0" fmla="*/ 0 h 944725"/>
              <a:gd name="connsiteX1" fmla="*/ 0 w 3426231"/>
              <a:gd name="connsiteY1" fmla="*/ 75665 h 944725"/>
              <a:gd name="connsiteX2" fmla="*/ 3204530 w 3426231"/>
              <a:gd name="connsiteY2" fmla="*/ 944725 h 944725"/>
              <a:gd name="connsiteX3" fmla="*/ 3426231 w 3426231"/>
              <a:gd name="connsiteY3" fmla="*/ 923877 h 944725"/>
              <a:gd name="connsiteX4" fmla="*/ 1 w 3426231"/>
              <a:gd name="connsiteY4" fmla="*/ 0 h 944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26231" h="944725">
                <a:moveTo>
                  <a:pt x="1" y="0"/>
                </a:moveTo>
                <a:cubicBezTo>
                  <a:pt x="1" y="25222"/>
                  <a:pt x="0" y="50443"/>
                  <a:pt x="0" y="75665"/>
                </a:cubicBezTo>
                <a:lnTo>
                  <a:pt x="3204530" y="944725"/>
                </a:lnTo>
                <a:lnTo>
                  <a:pt x="3426231" y="923877"/>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B4C71EC6-210F-42DE-9C53-41977AD35B3D}" type="datetimeFigureOut">
              <a:rPr lang="ru-RU" smtClean="0"/>
              <a:pPr/>
              <a:t>20.11.2015</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8" name="Freeform 7"/>
          <p:cNvSpPr/>
          <p:nvPr/>
        </p:nvSpPr>
        <p:spPr>
          <a:xfrm>
            <a:off x="1" y="5010151"/>
            <a:ext cx="7439025" cy="157162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Lst>
            <a:ahLst/>
            <a:cxnLst>
              <a:cxn ang="0">
                <a:pos x="connsiteX0" y="connsiteY0"/>
              </a:cxn>
              <a:cxn ang="0">
                <a:pos x="connsiteX1" y="connsiteY1"/>
              </a:cxn>
              <a:cxn ang="0">
                <a:pos x="connsiteX2" y="connsiteY2"/>
              </a:cxn>
              <a:cxn ang="0">
                <a:pos x="connsiteX3" y="connsiteY3"/>
              </a:cxn>
            </a:cxnLst>
            <a:rect l="l" t="t" r="r" b="b"/>
            <a:pathLst>
              <a:path w="7415827" h="1571625">
                <a:moveTo>
                  <a:pt x="0" y="0"/>
                </a:moveTo>
                <a:lnTo>
                  <a:pt x="7415827" y="866775"/>
                </a:lnTo>
                <a:lnTo>
                  <a:pt x="0" y="1571625"/>
                </a:lnTo>
                <a:lnTo>
                  <a:pt x="0" y="0"/>
                </a:lnTo>
                <a:close/>
              </a:path>
            </a:pathLst>
          </a:custGeom>
          <a:gradFill>
            <a:gsLst>
              <a:gs pos="0">
                <a:srgbClr val="000000"/>
              </a:gs>
              <a:gs pos="24000">
                <a:srgbClr val="333333"/>
              </a:gs>
              <a:gs pos="90000">
                <a:srgbClr val="0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0" y="5731667"/>
            <a:ext cx="9147178" cy="1126333"/>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818007 h 1075182"/>
              <a:gd name="connsiteX1" fmla="*/ 9124990 w 9144000"/>
              <a:gd name="connsiteY1" fmla="*/ 0 h 1075182"/>
              <a:gd name="connsiteX2" fmla="*/ 9144000 w 9144000"/>
              <a:gd name="connsiteY2" fmla="*/ 1075182 h 1075182"/>
              <a:gd name="connsiteX3" fmla="*/ 0 w 9144000"/>
              <a:gd name="connsiteY3" fmla="*/ 1065657 h 1075182"/>
              <a:gd name="connsiteX4" fmla="*/ 20 w 9144000"/>
              <a:gd name="connsiteY4" fmla="*/ 818007 h 1075182"/>
              <a:gd name="connsiteX0" fmla="*/ 20 w 9124990"/>
              <a:gd name="connsiteY0" fmla="*/ 818007 h 1065657"/>
              <a:gd name="connsiteX1" fmla="*/ 9124990 w 9124990"/>
              <a:gd name="connsiteY1" fmla="*/ 0 h 1065657"/>
              <a:gd name="connsiteX2" fmla="*/ 8854092 w 9124990"/>
              <a:gd name="connsiteY2" fmla="*/ 585026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9122615 w 9124990"/>
              <a:gd name="connsiteY2" fmla="*/ 1063889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8766171 w 9124990"/>
              <a:gd name="connsiteY2" fmla="*/ 508228 h 1065657"/>
              <a:gd name="connsiteX3" fmla="*/ 0 w 9124990"/>
              <a:gd name="connsiteY3" fmla="*/ 1065657 h 1065657"/>
              <a:gd name="connsiteX4" fmla="*/ 20 w 9124990"/>
              <a:gd name="connsiteY4" fmla="*/ 818007 h 1065657"/>
              <a:gd name="connsiteX0" fmla="*/ 20 w 9128161"/>
              <a:gd name="connsiteY0" fmla="*/ 818007 h 1068407"/>
              <a:gd name="connsiteX1" fmla="*/ 9124990 w 9128161"/>
              <a:gd name="connsiteY1" fmla="*/ 0 h 1068407"/>
              <a:gd name="connsiteX2" fmla="*/ 9127369 w 9128161"/>
              <a:gd name="connsiteY2" fmla="*/ 1068407 h 1068407"/>
              <a:gd name="connsiteX3" fmla="*/ 0 w 9128161"/>
              <a:gd name="connsiteY3" fmla="*/ 1065657 h 1068407"/>
              <a:gd name="connsiteX4" fmla="*/ 20 w 9128161"/>
              <a:gd name="connsiteY4" fmla="*/ 818007 h 1068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8161" h="1068407">
                <a:moveTo>
                  <a:pt x="20" y="818007"/>
                </a:moveTo>
                <a:lnTo>
                  <a:pt x="9124990" y="0"/>
                </a:lnTo>
                <a:cubicBezTo>
                  <a:pt x="9124198" y="354630"/>
                  <a:pt x="9128161" y="713777"/>
                  <a:pt x="9127369" y="1068407"/>
                </a:cubicBezTo>
                <a:lnTo>
                  <a:pt x="0" y="1065657"/>
                </a:lnTo>
                <a:cubicBezTo>
                  <a:pt x="7" y="983107"/>
                  <a:pt x="13" y="900557"/>
                  <a:pt x="20" y="818007"/>
                </a:cubicBezTo>
                <a:close/>
              </a:path>
            </a:pathLst>
          </a:custGeom>
          <a:gradFill>
            <a:gsLst>
              <a:gs pos="39000">
                <a:schemeClr val="accent1"/>
              </a:gs>
              <a:gs pos="50000">
                <a:schemeClr val="accent1">
                  <a:lumMod val="40000"/>
                  <a:lumOff val="60000"/>
                </a:schemeClr>
              </a:gs>
              <a:gs pos="58000">
                <a:schemeClr val="accent1"/>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a:off x="676656" y="609600"/>
            <a:ext cx="3383280" cy="914400"/>
          </a:xfrm>
        </p:spPr>
        <p:txBody>
          <a:bodyPr anchor="b">
            <a:noAutofit/>
          </a:bodyPr>
          <a:lstStyle>
            <a:lvl1pPr algn="l">
              <a:defRPr sz="2200" b="0" i="0" cap="none" baseline="0">
                <a:solidFill>
                  <a:schemeClr val="tx2"/>
                </a:solidFill>
              </a:defRPr>
            </a:lvl1pPr>
          </a:lstStyle>
          <a:p>
            <a:r>
              <a:rPr lang="ru-RU" smtClean="0"/>
              <a:t>Образец заголовка</a:t>
            </a:r>
            <a:endParaRPr lang="en-US" dirty="0"/>
          </a:p>
        </p:txBody>
      </p:sp>
      <p:sp>
        <p:nvSpPr>
          <p:cNvPr id="10" name="Freeform 9"/>
          <p:cNvSpPr/>
          <p:nvPr/>
        </p:nvSpPr>
        <p:spPr>
          <a:xfrm>
            <a:off x="0" y="4973410"/>
            <a:ext cx="7674867" cy="928299"/>
          </a:xfrm>
          <a:custGeom>
            <a:avLst/>
            <a:gdLst>
              <a:gd name="connsiteX0" fmla="*/ 0 w 7548466"/>
              <a:gd name="connsiteY0" fmla="*/ 0 h 933061"/>
              <a:gd name="connsiteX1" fmla="*/ 9331 w 7548466"/>
              <a:gd name="connsiteY1" fmla="*/ 65314 h 933061"/>
              <a:gd name="connsiteX2" fmla="*/ 7221894 w 7548466"/>
              <a:gd name="connsiteY2" fmla="*/ 933061 h 933061"/>
              <a:gd name="connsiteX3" fmla="*/ 7548466 w 7548466"/>
              <a:gd name="connsiteY3" fmla="*/ 914400 h 933061"/>
              <a:gd name="connsiteX4" fmla="*/ 0 w 7548466"/>
              <a:gd name="connsiteY4" fmla="*/ 0 h 933061"/>
              <a:gd name="connsiteX0" fmla="*/ 131163 w 7539135"/>
              <a:gd name="connsiteY0" fmla="*/ 0 h 1042598"/>
              <a:gd name="connsiteX1" fmla="*/ 0 w 7539135"/>
              <a:gd name="connsiteY1" fmla="*/ 174851 h 1042598"/>
              <a:gd name="connsiteX2" fmla="*/ 7212563 w 7539135"/>
              <a:gd name="connsiteY2" fmla="*/ 1042598 h 1042598"/>
              <a:gd name="connsiteX3" fmla="*/ 7539135 w 7539135"/>
              <a:gd name="connsiteY3" fmla="*/ 1023937 h 1042598"/>
              <a:gd name="connsiteX4" fmla="*/ 131163 w 7539135"/>
              <a:gd name="connsiteY4" fmla="*/ 0 h 1042598"/>
              <a:gd name="connsiteX0" fmla="*/ 0 w 7407972"/>
              <a:gd name="connsiteY0" fmla="*/ 0 h 1042598"/>
              <a:gd name="connsiteX1" fmla="*/ 85531 w 7407972"/>
              <a:gd name="connsiteY1" fmla="*/ 134370 h 1042598"/>
              <a:gd name="connsiteX2" fmla="*/ 7081400 w 7407972"/>
              <a:gd name="connsiteY2" fmla="*/ 1042598 h 1042598"/>
              <a:gd name="connsiteX3" fmla="*/ 7407972 w 7407972"/>
              <a:gd name="connsiteY3" fmla="*/ 1023937 h 1042598"/>
              <a:gd name="connsiteX4" fmla="*/ 0 w 7407972"/>
              <a:gd name="connsiteY4" fmla="*/ 0 h 1042598"/>
              <a:gd name="connsiteX0" fmla="*/ 131163 w 7539135"/>
              <a:gd name="connsiteY0" fmla="*/ 0 h 1042598"/>
              <a:gd name="connsiteX1" fmla="*/ 0 w 7539135"/>
              <a:gd name="connsiteY1" fmla="*/ 193902 h 1042598"/>
              <a:gd name="connsiteX2" fmla="*/ 7212563 w 7539135"/>
              <a:gd name="connsiteY2" fmla="*/ 1042598 h 1042598"/>
              <a:gd name="connsiteX3" fmla="*/ 7539135 w 7539135"/>
              <a:gd name="connsiteY3" fmla="*/ 1023937 h 1042598"/>
              <a:gd name="connsiteX4" fmla="*/ 131163 w 7539135"/>
              <a:gd name="connsiteY4" fmla="*/ 0 h 1042598"/>
              <a:gd name="connsiteX0" fmla="*/ 59725 w 7539135"/>
              <a:gd name="connsiteY0" fmla="*/ 0 h 892580"/>
              <a:gd name="connsiteX1" fmla="*/ 0 w 7539135"/>
              <a:gd name="connsiteY1" fmla="*/ 43884 h 892580"/>
              <a:gd name="connsiteX2" fmla="*/ 7212563 w 7539135"/>
              <a:gd name="connsiteY2" fmla="*/ 892580 h 892580"/>
              <a:gd name="connsiteX3" fmla="*/ 7539135 w 7539135"/>
              <a:gd name="connsiteY3" fmla="*/ 873919 h 892580"/>
              <a:gd name="connsiteX4" fmla="*/ 59725 w 7539135"/>
              <a:gd name="connsiteY4" fmla="*/ 0 h 892580"/>
              <a:gd name="connsiteX0" fmla="*/ 194 w 7539135"/>
              <a:gd name="connsiteY0" fmla="*/ 0 h 923536"/>
              <a:gd name="connsiteX1" fmla="*/ 0 w 7539135"/>
              <a:gd name="connsiteY1" fmla="*/ 74840 h 923536"/>
              <a:gd name="connsiteX2" fmla="*/ 7212563 w 7539135"/>
              <a:gd name="connsiteY2" fmla="*/ 923536 h 923536"/>
              <a:gd name="connsiteX3" fmla="*/ 7539135 w 7539135"/>
              <a:gd name="connsiteY3" fmla="*/ 904875 h 923536"/>
              <a:gd name="connsiteX4" fmla="*/ 194 w 7539135"/>
              <a:gd name="connsiteY4" fmla="*/ 0 h 923536"/>
              <a:gd name="connsiteX0" fmla="*/ 194 w 7539135"/>
              <a:gd name="connsiteY0" fmla="*/ 0 h 904875"/>
              <a:gd name="connsiteX1" fmla="*/ 0 w 7539135"/>
              <a:gd name="connsiteY1" fmla="*/ 74840 h 904875"/>
              <a:gd name="connsiteX2" fmla="*/ 7212563 w 7539135"/>
              <a:gd name="connsiteY2" fmla="*/ 883055 h 904875"/>
              <a:gd name="connsiteX3" fmla="*/ 7539135 w 7539135"/>
              <a:gd name="connsiteY3" fmla="*/ 904875 h 904875"/>
              <a:gd name="connsiteX4" fmla="*/ 194 w 7539135"/>
              <a:gd name="connsiteY4" fmla="*/ 0 h 904875"/>
              <a:gd name="connsiteX0" fmla="*/ 194 w 7703442"/>
              <a:gd name="connsiteY0" fmla="*/ 0 h 1016794"/>
              <a:gd name="connsiteX1" fmla="*/ 0 w 7703442"/>
              <a:gd name="connsiteY1" fmla="*/ 74840 h 1016794"/>
              <a:gd name="connsiteX2" fmla="*/ 7212563 w 7703442"/>
              <a:gd name="connsiteY2" fmla="*/ 883055 h 1016794"/>
              <a:gd name="connsiteX3" fmla="*/ 7703442 w 7703442"/>
              <a:gd name="connsiteY3" fmla="*/ 1016794 h 1016794"/>
              <a:gd name="connsiteX4" fmla="*/ 194 w 7703442"/>
              <a:gd name="connsiteY4" fmla="*/ 0 h 1016794"/>
              <a:gd name="connsiteX0" fmla="*/ 194 w 7674867"/>
              <a:gd name="connsiteY0" fmla="*/ 0 h 897731"/>
              <a:gd name="connsiteX1" fmla="*/ 0 w 7674867"/>
              <a:gd name="connsiteY1" fmla="*/ 74840 h 897731"/>
              <a:gd name="connsiteX2" fmla="*/ 7212563 w 7674867"/>
              <a:gd name="connsiteY2" fmla="*/ 883055 h 897731"/>
              <a:gd name="connsiteX3" fmla="*/ 7674867 w 7674867"/>
              <a:gd name="connsiteY3" fmla="*/ 897731 h 897731"/>
              <a:gd name="connsiteX4" fmla="*/ 194 w 7674867"/>
              <a:gd name="connsiteY4" fmla="*/ 0 h 897731"/>
              <a:gd name="connsiteX0" fmla="*/ 194 w 7674867"/>
              <a:gd name="connsiteY0" fmla="*/ 0 h 930680"/>
              <a:gd name="connsiteX1" fmla="*/ 0 w 7674867"/>
              <a:gd name="connsiteY1" fmla="*/ 74840 h 930680"/>
              <a:gd name="connsiteX2" fmla="*/ 7293526 w 7674867"/>
              <a:gd name="connsiteY2" fmla="*/ 930680 h 930680"/>
              <a:gd name="connsiteX3" fmla="*/ 7674867 w 7674867"/>
              <a:gd name="connsiteY3" fmla="*/ 897731 h 930680"/>
              <a:gd name="connsiteX4" fmla="*/ 194 w 7674867"/>
              <a:gd name="connsiteY4" fmla="*/ 0 h 930680"/>
              <a:gd name="connsiteX0" fmla="*/ 194 w 7674867"/>
              <a:gd name="connsiteY0" fmla="*/ 0 h 897731"/>
              <a:gd name="connsiteX1" fmla="*/ 0 w 7674867"/>
              <a:gd name="connsiteY1" fmla="*/ 74840 h 897731"/>
              <a:gd name="connsiteX2" fmla="*/ 7293526 w 7674867"/>
              <a:gd name="connsiteY2" fmla="*/ 894961 h 897731"/>
              <a:gd name="connsiteX3" fmla="*/ 7674867 w 7674867"/>
              <a:gd name="connsiteY3" fmla="*/ 897731 h 897731"/>
              <a:gd name="connsiteX4" fmla="*/ 194 w 7674867"/>
              <a:gd name="connsiteY4" fmla="*/ 0 h 897731"/>
              <a:gd name="connsiteX0" fmla="*/ 194 w 7674867"/>
              <a:gd name="connsiteY0" fmla="*/ 0 h 897731"/>
              <a:gd name="connsiteX1" fmla="*/ 0 w 7674867"/>
              <a:gd name="connsiteY1" fmla="*/ 74840 h 897731"/>
              <a:gd name="connsiteX2" fmla="*/ 7238758 w 7674867"/>
              <a:gd name="connsiteY2" fmla="*/ 894961 h 897731"/>
              <a:gd name="connsiteX3" fmla="*/ 7674867 w 7674867"/>
              <a:gd name="connsiteY3" fmla="*/ 897731 h 897731"/>
              <a:gd name="connsiteX4" fmla="*/ 194 w 7674867"/>
              <a:gd name="connsiteY4" fmla="*/ 0 h 897731"/>
              <a:gd name="connsiteX0" fmla="*/ 194 w 7674867"/>
              <a:gd name="connsiteY0" fmla="*/ 0 h 897731"/>
              <a:gd name="connsiteX1" fmla="*/ 0 w 7674867"/>
              <a:gd name="connsiteY1" fmla="*/ 74840 h 897731"/>
              <a:gd name="connsiteX2" fmla="*/ 7298289 w 7674867"/>
              <a:gd name="connsiteY2" fmla="*/ 661599 h 897731"/>
              <a:gd name="connsiteX3" fmla="*/ 7674867 w 7674867"/>
              <a:gd name="connsiteY3" fmla="*/ 897731 h 897731"/>
              <a:gd name="connsiteX4" fmla="*/ 194 w 7674867"/>
              <a:gd name="connsiteY4" fmla="*/ 0 h 897731"/>
              <a:gd name="connsiteX0" fmla="*/ 194 w 7674867"/>
              <a:gd name="connsiteY0" fmla="*/ 0 h 928299"/>
              <a:gd name="connsiteX1" fmla="*/ 0 w 7674867"/>
              <a:gd name="connsiteY1" fmla="*/ 74840 h 928299"/>
              <a:gd name="connsiteX2" fmla="*/ 7298289 w 7674867"/>
              <a:gd name="connsiteY2" fmla="*/ 928299 h 928299"/>
              <a:gd name="connsiteX3" fmla="*/ 7674867 w 7674867"/>
              <a:gd name="connsiteY3" fmla="*/ 897731 h 928299"/>
              <a:gd name="connsiteX4" fmla="*/ 194 w 7674867"/>
              <a:gd name="connsiteY4" fmla="*/ 0 h 9282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4867" h="928299">
                <a:moveTo>
                  <a:pt x="194" y="0"/>
                </a:moveTo>
                <a:cubicBezTo>
                  <a:pt x="129" y="24947"/>
                  <a:pt x="65" y="49893"/>
                  <a:pt x="0" y="74840"/>
                </a:cubicBezTo>
                <a:lnTo>
                  <a:pt x="7298289" y="928299"/>
                </a:lnTo>
                <a:lnTo>
                  <a:pt x="7674867" y="897731"/>
                </a:lnTo>
                <a:lnTo>
                  <a:pt x="194"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2382" y="5696242"/>
            <a:ext cx="9146382" cy="930294"/>
          </a:xfrm>
          <a:custGeom>
            <a:avLst/>
            <a:gdLst>
              <a:gd name="connsiteX0" fmla="*/ 9153331 w 9153331"/>
              <a:gd name="connsiteY0" fmla="*/ 0 h 951723"/>
              <a:gd name="connsiteX1" fmla="*/ 0 w 9153331"/>
              <a:gd name="connsiteY1" fmla="*/ 867747 h 951723"/>
              <a:gd name="connsiteX2" fmla="*/ 0 w 9153331"/>
              <a:gd name="connsiteY2" fmla="*/ 951723 h 951723"/>
              <a:gd name="connsiteX3" fmla="*/ 9153331 w 9153331"/>
              <a:gd name="connsiteY3" fmla="*/ 83976 h 951723"/>
              <a:gd name="connsiteX4" fmla="*/ 9153331 w 9153331"/>
              <a:gd name="connsiteY4" fmla="*/ 0 h 951723"/>
              <a:gd name="connsiteX0" fmla="*/ 9153331 w 9153331"/>
              <a:gd name="connsiteY0" fmla="*/ 0 h 951723"/>
              <a:gd name="connsiteX1" fmla="*/ 107265 w 9153331"/>
              <a:gd name="connsiteY1" fmla="*/ 901085 h 951723"/>
              <a:gd name="connsiteX2" fmla="*/ 0 w 9153331"/>
              <a:gd name="connsiteY2" fmla="*/ 951723 h 951723"/>
              <a:gd name="connsiteX3" fmla="*/ 9153331 w 9153331"/>
              <a:gd name="connsiteY3" fmla="*/ 83976 h 951723"/>
              <a:gd name="connsiteX4" fmla="*/ 9153331 w 9153331"/>
              <a:gd name="connsiteY4" fmla="*/ 0 h 951723"/>
              <a:gd name="connsiteX0" fmla="*/ 9155715 w 9155715"/>
              <a:gd name="connsiteY0" fmla="*/ 0 h 951723"/>
              <a:gd name="connsiteX1" fmla="*/ 0 w 9155715"/>
              <a:gd name="connsiteY1" fmla="*/ 865366 h 951723"/>
              <a:gd name="connsiteX2" fmla="*/ 2384 w 9155715"/>
              <a:gd name="connsiteY2" fmla="*/ 951723 h 951723"/>
              <a:gd name="connsiteX3" fmla="*/ 9155715 w 9155715"/>
              <a:gd name="connsiteY3" fmla="*/ 83976 h 951723"/>
              <a:gd name="connsiteX4" fmla="*/ 9155715 w 9155715"/>
              <a:gd name="connsiteY4" fmla="*/ 0 h 951723"/>
              <a:gd name="connsiteX0" fmla="*/ 9155715 w 9155715"/>
              <a:gd name="connsiteY0" fmla="*/ 0 h 894573"/>
              <a:gd name="connsiteX1" fmla="*/ 0 w 9155715"/>
              <a:gd name="connsiteY1" fmla="*/ 865366 h 894573"/>
              <a:gd name="connsiteX2" fmla="*/ 197847 w 9155715"/>
              <a:gd name="connsiteY2" fmla="*/ 894573 h 894573"/>
              <a:gd name="connsiteX3" fmla="*/ 9155715 w 9155715"/>
              <a:gd name="connsiteY3" fmla="*/ 83976 h 894573"/>
              <a:gd name="connsiteX4" fmla="*/ 9155715 w 9155715"/>
              <a:gd name="connsiteY4" fmla="*/ 0 h 894573"/>
              <a:gd name="connsiteX0" fmla="*/ 9155715 w 9155715"/>
              <a:gd name="connsiteY0" fmla="*/ 0 h 946961"/>
              <a:gd name="connsiteX1" fmla="*/ 0 w 9155715"/>
              <a:gd name="connsiteY1" fmla="*/ 865366 h 946961"/>
              <a:gd name="connsiteX2" fmla="*/ 4768 w 9155715"/>
              <a:gd name="connsiteY2" fmla="*/ 946961 h 946961"/>
              <a:gd name="connsiteX3" fmla="*/ 9155715 w 9155715"/>
              <a:gd name="connsiteY3" fmla="*/ 83976 h 946961"/>
              <a:gd name="connsiteX4" fmla="*/ 9155715 w 9155715"/>
              <a:gd name="connsiteY4" fmla="*/ 0 h 946961"/>
              <a:gd name="connsiteX0" fmla="*/ 9155715 w 9155715"/>
              <a:gd name="connsiteY0" fmla="*/ 0 h 894574"/>
              <a:gd name="connsiteX1" fmla="*/ 0 w 9155715"/>
              <a:gd name="connsiteY1" fmla="*/ 865366 h 894574"/>
              <a:gd name="connsiteX2" fmla="*/ 97732 w 9155715"/>
              <a:gd name="connsiteY2" fmla="*/ 894574 h 894574"/>
              <a:gd name="connsiteX3" fmla="*/ 9155715 w 9155715"/>
              <a:gd name="connsiteY3" fmla="*/ 83976 h 894574"/>
              <a:gd name="connsiteX4" fmla="*/ 9155715 w 9155715"/>
              <a:gd name="connsiteY4" fmla="*/ 0 h 894574"/>
              <a:gd name="connsiteX0" fmla="*/ 9155715 w 9155715"/>
              <a:gd name="connsiteY0" fmla="*/ 0 h 939818"/>
              <a:gd name="connsiteX1" fmla="*/ 0 w 9155715"/>
              <a:gd name="connsiteY1" fmla="*/ 865366 h 939818"/>
              <a:gd name="connsiteX2" fmla="*/ 2384 w 9155715"/>
              <a:gd name="connsiteY2" fmla="*/ 939818 h 939818"/>
              <a:gd name="connsiteX3" fmla="*/ 9155715 w 9155715"/>
              <a:gd name="connsiteY3" fmla="*/ 83976 h 939818"/>
              <a:gd name="connsiteX4" fmla="*/ 9155715 w 9155715"/>
              <a:gd name="connsiteY4" fmla="*/ 0 h 939818"/>
              <a:gd name="connsiteX0" fmla="*/ 9015078 w 9155715"/>
              <a:gd name="connsiteY0" fmla="*/ 0 h 873143"/>
              <a:gd name="connsiteX1" fmla="*/ 0 w 9155715"/>
              <a:gd name="connsiteY1" fmla="*/ 798691 h 873143"/>
              <a:gd name="connsiteX2" fmla="*/ 2384 w 9155715"/>
              <a:gd name="connsiteY2" fmla="*/ 873143 h 873143"/>
              <a:gd name="connsiteX3" fmla="*/ 9155715 w 9155715"/>
              <a:gd name="connsiteY3" fmla="*/ 17301 h 873143"/>
              <a:gd name="connsiteX4" fmla="*/ 9015078 w 9155715"/>
              <a:gd name="connsiteY4" fmla="*/ 0 h 873143"/>
              <a:gd name="connsiteX0" fmla="*/ 9160482 w 9160482"/>
              <a:gd name="connsiteY0" fmla="*/ 0 h 930293"/>
              <a:gd name="connsiteX1" fmla="*/ 0 w 9160482"/>
              <a:gd name="connsiteY1" fmla="*/ 855841 h 930293"/>
              <a:gd name="connsiteX2" fmla="*/ 2384 w 9160482"/>
              <a:gd name="connsiteY2" fmla="*/ 930293 h 930293"/>
              <a:gd name="connsiteX3" fmla="*/ 9155715 w 9160482"/>
              <a:gd name="connsiteY3" fmla="*/ 74451 h 930293"/>
              <a:gd name="connsiteX4" fmla="*/ 9160482 w 9160482"/>
              <a:gd name="connsiteY4" fmla="*/ 0 h 930293"/>
              <a:gd name="connsiteX0" fmla="*/ 9072286 w 9155715"/>
              <a:gd name="connsiteY0" fmla="*/ 0 h 885050"/>
              <a:gd name="connsiteX1" fmla="*/ 0 w 9155715"/>
              <a:gd name="connsiteY1" fmla="*/ 810598 h 885050"/>
              <a:gd name="connsiteX2" fmla="*/ 2384 w 9155715"/>
              <a:gd name="connsiteY2" fmla="*/ 885050 h 885050"/>
              <a:gd name="connsiteX3" fmla="*/ 9155715 w 9155715"/>
              <a:gd name="connsiteY3" fmla="*/ 29208 h 885050"/>
              <a:gd name="connsiteX4" fmla="*/ 9072286 w 9155715"/>
              <a:gd name="connsiteY4" fmla="*/ 0 h 885050"/>
              <a:gd name="connsiteX0" fmla="*/ 9155715 w 9155715"/>
              <a:gd name="connsiteY0" fmla="*/ 0 h 930294"/>
              <a:gd name="connsiteX1" fmla="*/ 0 w 9155715"/>
              <a:gd name="connsiteY1" fmla="*/ 855842 h 930294"/>
              <a:gd name="connsiteX2" fmla="*/ 2384 w 9155715"/>
              <a:gd name="connsiteY2" fmla="*/ 930294 h 930294"/>
              <a:gd name="connsiteX3" fmla="*/ 9155715 w 9155715"/>
              <a:gd name="connsiteY3" fmla="*/ 74452 h 930294"/>
              <a:gd name="connsiteX4" fmla="*/ 9155715 w 9155715"/>
              <a:gd name="connsiteY4" fmla="*/ 0 h 930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5715" h="930294">
                <a:moveTo>
                  <a:pt x="9155715" y="0"/>
                </a:moveTo>
                <a:lnTo>
                  <a:pt x="0" y="855842"/>
                </a:lnTo>
                <a:cubicBezTo>
                  <a:pt x="795" y="884628"/>
                  <a:pt x="1589" y="901508"/>
                  <a:pt x="2384" y="930294"/>
                </a:cubicBezTo>
                <a:lnTo>
                  <a:pt x="9155715" y="74452"/>
                </a:lnTo>
                <a:lnTo>
                  <a:pt x="9155715"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B4C71EC6-210F-42DE-9C53-41977AD35B3D}" type="datetimeFigureOut">
              <a:rPr lang="ru-RU" smtClean="0"/>
              <a:pPr/>
              <a:t>20.11.2015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
        <p:nvSpPr>
          <p:cNvPr id="13" name="Content Placeholder 12"/>
          <p:cNvSpPr>
            <a:spLocks noGrp="1"/>
          </p:cNvSpPr>
          <p:nvPr>
            <p:ph sz="quarter" idx="13"/>
          </p:nvPr>
        </p:nvSpPr>
        <p:spPr>
          <a:xfrm>
            <a:off x="4572000" y="609600"/>
            <a:ext cx="3886200" cy="4191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4" name="Text Placeholder 13"/>
          <p:cNvSpPr>
            <a:spLocks noGrp="1"/>
          </p:cNvSpPr>
          <p:nvPr>
            <p:ph type="body" sz="quarter" idx="14"/>
          </p:nvPr>
        </p:nvSpPr>
        <p:spPr>
          <a:xfrm>
            <a:off x="676274" y="1527048"/>
            <a:ext cx="3383280" cy="3291840"/>
          </a:xfrm>
        </p:spPr>
        <p:txBody>
          <a:bodyPr>
            <a:normAutofit/>
          </a:bodyPr>
          <a:lstStyle>
            <a:lvl1pPr marL="0" indent="0">
              <a:buFontTx/>
              <a:buNone/>
              <a:defRPr sz="1600"/>
            </a:lvl1pPr>
            <a:lvl2pPr>
              <a:buFontTx/>
              <a:buNone/>
              <a:defRPr/>
            </a:lvl2pPr>
            <a:lvl3pPr>
              <a:buFontTx/>
              <a:buNone/>
              <a:defRPr/>
            </a:lvl3pPr>
            <a:lvl4pPr>
              <a:buFontTx/>
              <a:buNone/>
              <a:defRPr/>
            </a:lvl4pPr>
            <a:lvl5pPr>
              <a:buFontTx/>
              <a:buNone/>
              <a:defRPr/>
            </a:lvl5pPr>
          </a:lstStyle>
          <a:p>
            <a:pPr lvl="0"/>
            <a:r>
              <a:rPr lang="ru-RU" smtClean="0"/>
              <a:t>Образец текста</a:t>
            </a: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8" name="Freeform 7"/>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1"/>
              </a:gs>
              <a:gs pos="40000">
                <a:schemeClr val="accent1">
                  <a:lumMod val="40000"/>
                  <a:lumOff val="60000"/>
                </a:schemeClr>
              </a:gs>
              <a:gs pos="48000">
                <a:schemeClr val="accent1"/>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9" name="Freeform 8"/>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3"/>
              </a:gs>
              <a:gs pos="52000">
                <a:schemeClr val="accent3">
                  <a:lumMod val="40000"/>
                  <a:lumOff val="60000"/>
                </a:schemeClr>
              </a:gs>
              <a:gs pos="66000">
                <a:schemeClr val="accent3"/>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3" name="Picture Placeholder 2"/>
          <p:cNvSpPr>
            <a:spLocks noGrp="1"/>
          </p:cNvSpPr>
          <p:nvPr>
            <p:ph type="pic" idx="1"/>
          </p:nvPr>
        </p:nvSpPr>
        <p:spPr>
          <a:xfrm>
            <a:off x="4572000" y="609600"/>
            <a:ext cx="3886200" cy="4190999"/>
          </a:xfrm>
          <a:ln w="79375">
            <a:solidFill>
              <a:schemeClr val="tx1"/>
            </a:solidFill>
            <a:miter lim="800000"/>
          </a:ln>
          <a:effectLst>
            <a:outerShdw blurRad="50800" dist="38100" dir="5400000" algn="ctr" rotWithShape="0">
              <a:srgbClr val="000000">
                <a:alpha val="42000"/>
              </a:srgbClr>
            </a:outerShdw>
          </a:effectLst>
        </p:spPr>
        <p:txBody>
          <a:bodyPr>
            <a:normAutofit/>
          </a:bodyPr>
          <a:lstStyle>
            <a:lvl1pPr marL="0" indent="0" algn="ctr">
              <a:buNone/>
              <a:defRPr sz="25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10" name="Freeform 9"/>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B4C71EC6-210F-42DE-9C53-41977AD35B3D}" type="datetimeFigureOut">
              <a:rPr lang="ru-RU" smtClean="0"/>
              <a:pPr/>
              <a:t>20.11.2015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
        <p:nvSpPr>
          <p:cNvPr id="14" name="Title 1"/>
          <p:cNvSpPr>
            <a:spLocks noGrp="1"/>
          </p:cNvSpPr>
          <p:nvPr>
            <p:ph type="title"/>
          </p:nvPr>
        </p:nvSpPr>
        <p:spPr>
          <a:xfrm>
            <a:off x="676656" y="609600"/>
            <a:ext cx="3383280" cy="914400"/>
          </a:xfrm>
        </p:spPr>
        <p:txBody>
          <a:bodyPr anchor="b">
            <a:noAutofit/>
          </a:bodyPr>
          <a:lstStyle>
            <a:lvl1pPr algn="l">
              <a:defRPr sz="2200" b="0" i="0" cap="none" baseline="0">
                <a:solidFill>
                  <a:schemeClr val="tx2"/>
                </a:solidFill>
              </a:defRPr>
            </a:lvl1pPr>
          </a:lstStyle>
          <a:p>
            <a:r>
              <a:rPr lang="ru-RU" smtClean="0"/>
              <a:t>Образец заголовка</a:t>
            </a:r>
            <a:endParaRPr lang="en-US" dirty="0"/>
          </a:p>
        </p:txBody>
      </p:sp>
      <p:sp>
        <p:nvSpPr>
          <p:cNvPr id="15" name="Text Placeholder 14"/>
          <p:cNvSpPr>
            <a:spLocks noGrp="1"/>
          </p:cNvSpPr>
          <p:nvPr>
            <p:ph type="body" sz="quarter" idx="14"/>
          </p:nvPr>
        </p:nvSpPr>
        <p:spPr>
          <a:xfrm>
            <a:off x="676656" y="1524000"/>
            <a:ext cx="3381375" cy="3295650"/>
          </a:xfrm>
        </p:spPr>
        <p:txBody>
          <a:bodyPr>
            <a:normAutofit/>
          </a:bodyPr>
          <a:lstStyle>
            <a:lvl1pPr marL="0" indent="0">
              <a:buFontTx/>
              <a:buNone/>
              <a:defRPr sz="1600"/>
            </a:lvl1pPr>
            <a:lvl2pPr>
              <a:buFontTx/>
              <a:buNone/>
              <a:defRPr/>
            </a:lvl2pPr>
            <a:lvl3pPr>
              <a:buFontTx/>
              <a:buNone/>
              <a:defRPr/>
            </a:lvl3pPr>
            <a:lvl4pPr>
              <a:buFontTx/>
              <a:buNone/>
              <a:defRPr/>
            </a:lvl4pPr>
            <a:lvl5pPr>
              <a:buFontTx/>
              <a:buNone/>
              <a:defRPr/>
            </a:lvl5pPr>
          </a:lstStyle>
          <a:p>
            <a:pPr lvl="0"/>
            <a:r>
              <a:rPr lang="ru-RU" smtClean="0"/>
              <a:t>Образец текста</a:t>
            </a: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blipFill dpi="0" rotWithShape="1">
            <a:blip r:embed="rId13">
              <a:alphaModFix amt="15000"/>
            </a:blip>
            <a:srcRect/>
            <a:tile tx="0" ty="0" sx="76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685800" y="274638"/>
            <a:ext cx="7772400" cy="1143000"/>
          </a:xfrm>
          <a:prstGeom prst="rect">
            <a:avLst/>
          </a:prstGeom>
        </p:spPr>
        <p:txBody>
          <a:bodyPr vert="horz" lIns="0" tIns="45720" rIns="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85800" y="1600200"/>
            <a:ext cx="7772400" cy="4525963"/>
          </a:xfrm>
          <a:prstGeom prst="rect">
            <a:avLst/>
          </a:prstGeom>
        </p:spPr>
        <p:txBody>
          <a:bodyPr vert="horz" lIns="0" tIns="45720" rIns="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400800" y="6416675"/>
            <a:ext cx="1981200" cy="365125"/>
          </a:xfrm>
          <a:prstGeom prst="rect">
            <a:avLst/>
          </a:prstGeom>
        </p:spPr>
        <p:txBody>
          <a:bodyPr vert="horz" lIns="0" tIns="45720" rIns="0" bIns="0" rtlCol="0" anchor="b" anchorCtr="0"/>
          <a:lstStyle>
            <a:lvl1pPr algn="r">
              <a:defRPr lang="en-US" sz="900" kern="1200" cap="all" spc="110" baseline="0" smtClean="0">
                <a:solidFill>
                  <a:srgbClr val="4D4D4D"/>
                </a:solidFill>
                <a:latin typeface="+mn-lt"/>
                <a:ea typeface="+mn-ea"/>
                <a:cs typeface="+mn-cs"/>
              </a:defRPr>
            </a:lvl1pPr>
          </a:lstStyle>
          <a:p>
            <a:fld id="{B4C71EC6-210F-42DE-9C53-41977AD35B3D}" type="datetimeFigureOut">
              <a:rPr lang="ru-RU" smtClean="0"/>
              <a:pPr/>
              <a:t>20.11.2015</a:t>
            </a:fld>
            <a:endParaRPr lang="ru-RU"/>
          </a:p>
        </p:txBody>
      </p:sp>
      <p:sp>
        <p:nvSpPr>
          <p:cNvPr id="5" name="Footer Placeholder 4"/>
          <p:cNvSpPr>
            <a:spLocks noGrp="1"/>
          </p:cNvSpPr>
          <p:nvPr>
            <p:ph type="ftr" sz="quarter" idx="3"/>
          </p:nvPr>
        </p:nvSpPr>
        <p:spPr>
          <a:xfrm>
            <a:off x="228600" y="6416675"/>
            <a:ext cx="2895600" cy="365125"/>
          </a:xfrm>
          <a:prstGeom prst="rect">
            <a:avLst/>
          </a:prstGeom>
        </p:spPr>
        <p:txBody>
          <a:bodyPr vert="horz" lIns="0" tIns="45720" rIns="0" bIns="0" rtlCol="0" anchor="b" anchorCtr="0"/>
          <a:lstStyle>
            <a:lvl1pPr algn="l">
              <a:defRPr sz="900" cap="all" spc="110" baseline="0">
                <a:solidFill>
                  <a:srgbClr val="4D4D4D"/>
                </a:solidFill>
              </a:defRPr>
            </a:lvl1pPr>
          </a:lstStyle>
          <a:p>
            <a:endParaRPr lang="ru-RU"/>
          </a:p>
        </p:txBody>
      </p:sp>
      <p:sp>
        <p:nvSpPr>
          <p:cNvPr id="6" name="Slide Number Placeholder 5"/>
          <p:cNvSpPr>
            <a:spLocks noGrp="1"/>
          </p:cNvSpPr>
          <p:nvPr>
            <p:ph type="sldNum" sz="quarter" idx="4"/>
          </p:nvPr>
        </p:nvSpPr>
        <p:spPr>
          <a:xfrm>
            <a:off x="8458200" y="6416675"/>
            <a:ext cx="457200" cy="365125"/>
          </a:xfrm>
          <a:prstGeom prst="rect">
            <a:avLst/>
          </a:prstGeom>
        </p:spPr>
        <p:txBody>
          <a:bodyPr vert="horz" lIns="0" tIns="45720" rIns="0" bIns="0" rtlCol="0" anchor="b" anchorCtr="0"/>
          <a:lstStyle>
            <a:lvl1pPr algn="r">
              <a:defRPr sz="1100" b="1" baseline="0">
                <a:solidFill>
                  <a:srgbClr val="4D4D4D"/>
                </a:solidFill>
              </a:defRPr>
            </a:lvl1pPr>
          </a:lstStyle>
          <a:p>
            <a:fld id="{B19B0651-EE4F-4900-A07F-96A6BFA9D0F0}"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iming>
    <p:tnLst>
      <p:par>
        <p:cTn id="1" dur="indefinite" restart="never" nodeType="tmRoot"/>
      </p:par>
    </p:tnLst>
  </p:timing>
  <p:txStyles>
    <p:titleStyle>
      <a:lvl1pPr algn="l" defTabSz="914400" rtl="0" eaLnBrk="1" latinLnBrk="0" hangingPunct="1">
        <a:spcBef>
          <a:spcPct val="0"/>
        </a:spcBef>
        <a:buNone/>
        <a:defRPr sz="36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lnSpc>
          <a:spcPct val="100000"/>
        </a:lnSpc>
        <a:spcBef>
          <a:spcPts val="700"/>
        </a:spcBef>
        <a:buClr>
          <a:schemeClr val="accent1"/>
        </a:buClr>
        <a:buSzPct val="85000"/>
        <a:buFont typeface="Wingdings 3" pitchFamily="18" charset="2"/>
        <a:buChar char=""/>
        <a:defRPr sz="2000" kern="1200" baseline="0">
          <a:solidFill>
            <a:schemeClr val="tx1"/>
          </a:solidFill>
          <a:latin typeface="+mn-lt"/>
          <a:ea typeface="+mn-ea"/>
          <a:cs typeface="+mn-cs"/>
        </a:defRPr>
      </a:lvl1pPr>
      <a:lvl2pPr marL="742950" indent="-274320" algn="l" defTabSz="914400" rtl="0" eaLnBrk="1" latinLnBrk="0" hangingPunct="1">
        <a:lnSpc>
          <a:spcPct val="100000"/>
        </a:lnSpc>
        <a:spcBef>
          <a:spcPts val="700"/>
        </a:spcBef>
        <a:buClr>
          <a:schemeClr val="accent1"/>
        </a:buClr>
        <a:buSzPct val="85000"/>
        <a:buFont typeface="Wingdings 3" pitchFamily="18" charset="2"/>
        <a:buChar char=""/>
        <a:defRPr sz="1600" kern="1200" baseline="0">
          <a:solidFill>
            <a:schemeClr val="tx1"/>
          </a:solidFill>
          <a:latin typeface="+mn-lt"/>
          <a:ea typeface="+mn-ea"/>
          <a:cs typeface="+mn-cs"/>
        </a:defRPr>
      </a:lvl2pPr>
      <a:lvl3pPr marL="1143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3pPr>
      <a:lvl4pPr marL="1600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4pPr>
      <a:lvl5pPr marL="20574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5pPr>
      <a:lvl6pPr marL="25146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6pPr>
      <a:lvl7pPr marL="29718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7pPr>
      <a:lvl8pPr marL="3429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8pPr>
      <a:lvl9pPr marL="3886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4"/>
          <p:cNvSpPr>
            <a:spLocks noGrp="1"/>
          </p:cNvSpPr>
          <p:nvPr>
            <p:ph idx="1"/>
          </p:nvPr>
        </p:nvSpPr>
        <p:spPr>
          <a:xfrm>
            <a:off x="0" y="1268760"/>
            <a:ext cx="9144000" cy="5589239"/>
          </a:xfrm>
        </p:spPr>
        <p:txBody>
          <a:bodyPr>
            <a:normAutofit lnSpcReduction="10000"/>
          </a:bodyPr>
          <a:lstStyle/>
          <a:p>
            <a:pPr marL="68580" indent="0" algn="ctr">
              <a:buNone/>
            </a:pPr>
            <a:endParaRPr lang="kk-KZ" sz="2800" b="1" dirty="0" smtClean="0">
              <a:solidFill>
                <a:schemeClr val="bg1"/>
              </a:solidFill>
              <a:latin typeface="Times New Roman" panose="02020603050405020304" pitchFamily="18" charset="0"/>
              <a:cs typeface="Times New Roman" panose="02020603050405020304" pitchFamily="18" charset="0"/>
            </a:endParaRPr>
          </a:p>
          <a:p>
            <a:pPr marL="68580" indent="0" algn="ctr">
              <a:buNone/>
            </a:pPr>
            <a:endParaRPr lang="kk-KZ" sz="2800" b="1" dirty="0" smtClean="0">
              <a:solidFill>
                <a:schemeClr val="bg1"/>
              </a:solidFill>
              <a:latin typeface="Times New Roman" panose="02020603050405020304" pitchFamily="18" charset="0"/>
              <a:cs typeface="Times New Roman" panose="02020603050405020304" pitchFamily="18" charset="0"/>
            </a:endParaRPr>
          </a:p>
          <a:p>
            <a:pPr marL="68580" indent="0" algn="ctr">
              <a:buNone/>
            </a:pPr>
            <a:r>
              <a:rPr lang="kk-KZ" sz="2800" b="1" dirty="0" smtClean="0">
                <a:solidFill>
                  <a:schemeClr val="bg1"/>
                </a:solidFill>
                <a:latin typeface="Times New Roman" panose="02020603050405020304" pitchFamily="18" charset="0"/>
                <a:cs typeface="Times New Roman" panose="02020603050405020304" pitchFamily="18" charset="0"/>
              </a:rPr>
              <a:t>Сынып сағатының тақырыбы: </a:t>
            </a:r>
          </a:p>
          <a:p>
            <a:pPr marL="68580" indent="0" algn="ctr">
              <a:buNone/>
            </a:pPr>
            <a:r>
              <a:rPr lang="kk-KZ" sz="2800" b="1" dirty="0" smtClean="0">
                <a:solidFill>
                  <a:schemeClr val="bg1"/>
                </a:solidFill>
                <a:latin typeface="Times New Roman" panose="02020603050405020304" pitchFamily="18" charset="0"/>
                <a:cs typeface="Times New Roman" panose="02020603050405020304" pitchFamily="18" charset="0"/>
              </a:rPr>
              <a:t>«Ел еріне, ері еліне сенген ұлы тұлға» </a:t>
            </a:r>
          </a:p>
          <a:p>
            <a:pPr marL="68580" indent="0" algn="ctr">
              <a:buNone/>
            </a:pPr>
            <a:endParaRPr lang="kk-KZ" sz="2800" b="1" dirty="0">
              <a:solidFill>
                <a:schemeClr val="bg1"/>
              </a:solidFill>
              <a:latin typeface="Times New Roman" panose="02020603050405020304" pitchFamily="18" charset="0"/>
              <a:cs typeface="Times New Roman" panose="02020603050405020304" pitchFamily="18" charset="0"/>
            </a:endParaRPr>
          </a:p>
          <a:p>
            <a:pPr marL="68580" indent="0" algn="ctr">
              <a:buNone/>
            </a:pPr>
            <a:endParaRPr lang="kk-KZ" b="1" dirty="0" smtClean="0">
              <a:solidFill>
                <a:schemeClr val="bg1"/>
              </a:solidFill>
              <a:latin typeface="Times New Roman" panose="02020603050405020304" pitchFamily="18" charset="0"/>
              <a:cs typeface="Times New Roman" panose="02020603050405020304" pitchFamily="18" charset="0"/>
            </a:endParaRPr>
          </a:p>
          <a:p>
            <a:pPr marL="68580" indent="0" algn="ctr">
              <a:buNone/>
            </a:pPr>
            <a:endParaRPr lang="kk-KZ" b="1" dirty="0">
              <a:solidFill>
                <a:schemeClr val="bg1"/>
              </a:solidFill>
              <a:latin typeface="Times New Roman" panose="02020603050405020304" pitchFamily="18" charset="0"/>
              <a:cs typeface="Times New Roman" panose="02020603050405020304" pitchFamily="18" charset="0"/>
            </a:endParaRPr>
          </a:p>
          <a:p>
            <a:pPr marL="68580" indent="0" algn="ctr">
              <a:buNone/>
            </a:pPr>
            <a:endParaRPr lang="kk-KZ" b="1" dirty="0" smtClean="0">
              <a:solidFill>
                <a:schemeClr val="bg1"/>
              </a:solidFill>
              <a:latin typeface="Times New Roman" panose="02020603050405020304" pitchFamily="18" charset="0"/>
              <a:cs typeface="Times New Roman" panose="02020603050405020304" pitchFamily="18" charset="0"/>
            </a:endParaRPr>
          </a:p>
          <a:p>
            <a:pPr marL="68580" indent="0" algn="ctr">
              <a:buNone/>
            </a:pPr>
            <a:endParaRPr lang="kk-KZ" b="1" dirty="0" smtClean="0">
              <a:solidFill>
                <a:schemeClr val="bg1"/>
              </a:solidFill>
              <a:latin typeface="Times New Roman" panose="02020603050405020304" pitchFamily="18" charset="0"/>
              <a:cs typeface="Times New Roman" panose="02020603050405020304" pitchFamily="18" charset="0"/>
            </a:endParaRPr>
          </a:p>
          <a:p>
            <a:pPr marL="68580" indent="0" algn="r">
              <a:buNone/>
            </a:pPr>
            <a:r>
              <a:rPr lang="kk-KZ" b="1" dirty="0" smtClean="0">
                <a:solidFill>
                  <a:schemeClr val="bg1"/>
                </a:solidFill>
                <a:latin typeface="Times New Roman" panose="02020603050405020304" pitchFamily="18" charset="0"/>
                <a:cs typeface="Times New Roman" panose="02020603050405020304" pitchFamily="18" charset="0"/>
              </a:rPr>
              <a:t>Сынып жетекшісі: Баильдинова Д.С.</a:t>
            </a:r>
          </a:p>
          <a:p>
            <a:pPr marL="68580" indent="0" algn="r">
              <a:buNone/>
            </a:pPr>
            <a:r>
              <a:rPr lang="kk-KZ" b="1" dirty="0" smtClean="0">
                <a:solidFill>
                  <a:schemeClr val="bg1"/>
                </a:solidFill>
                <a:latin typeface="Times New Roman" panose="02020603050405020304" pitchFamily="18" charset="0"/>
                <a:cs typeface="Times New Roman" panose="02020603050405020304" pitchFamily="18" charset="0"/>
              </a:rPr>
              <a:t>Сынып: 10 Қ</a:t>
            </a:r>
          </a:p>
          <a:p>
            <a:pPr marL="68580" indent="0" algn="ctr">
              <a:buNone/>
            </a:pPr>
            <a:endParaRPr lang="kk-KZ" b="1" dirty="0">
              <a:solidFill>
                <a:schemeClr val="bg1"/>
              </a:solidFill>
              <a:latin typeface="Times New Roman" panose="02020603050405020304" pitchFamily="18" charset="0"/>
              <a:cs typeface="Times New Roman" panose="02020603050405020304" pitchFamily="18" charset="0"/>
            </a:endParaRPr>
          </a:p>
          <a:p>
            <a:pPr marL="68580" indent="0" algn="ctr">
              <a:buNone/>
            </a:pPr>
            <a:r>
              <a:rPr lang="kk-KZ" b="1" dirty="0" smtClean="0">
                <a:solidFill>
                  <a:schemeClr val="bg1"/>
                </a:solidFill>
                <a:latin typeface="Times New Roman" panose="02020603050405020304" pitchFamily="18" charset="0"/>
                <a:cs typeface="Times New Roman" panose="02020603050405020304" pitchFamily="18" charset="0"/>
              </a:rPr>
              <a:t>Павлодар 2015</a:t>
            </a:r>
          </a:p>
          <a:p>
            <a:pPr marL="68580" indent="0">
              <a:buNone/>
            </a:pPr>
            <a:endParaRPr lang="ru-RU" dirty="0"/>
          </a:p>
        </p:txBody>
      </p:sp>
      <p:sp>
        <p:nvSpPr>
          <p:cNvPr id="6" name="Заголовок 5"/>
          <p:cNvSpPr>
            <a:spLocks noGrp="1"/>
          </p:cNvSpPr>
          <p:nvPr>
            <p:ph type="title"/>
          </p:nvPr>
        </p:nvSpPr>
        <p:spPr>
          <a:xfrm>
            <a:off x="611560" y="11088"/>
            <a:ext cx="8352928" cy="393576"/>
          </a:xfrm>
        </p:spPr>
        <p:txBody>
          <a:bodyPr>
            <a:normAutofit fontScale="90000"/>
          </a:bodyPr>
          <a:lstStyle/>
          <a:p>
            <a:pPr algn="ctr"/>
            <a:r>
              <a:rPr lang="kk-KZ" dirty="0" smtClean="0">
                <a:solidFill>
                  <a:schemeClr val="bg1"/>
                </a:solidFill>
                <a:latin typeface="Times New Roman" panose="02020603050405020304" pitchFamily="18" charset="0"/>
                <a:cs typeface="Times New Roman" panose="02020603050405020304" pitchFamily="18" charset="0"/>
              </a:rPr>
              <a:t/>
            </a:r>
            <a:br>
              <a:rPr lang="kk-KZ" dirty="0" smtClean="0">
                <a:solidFill>
                  <a:schemeClr val="bg1"/>
                </a:solidFill>
                <a:latin typeface="Times New Roman" panose="02020603050405020304" pitchFamily="18" charset="0"/>
                <a:cs typeface="Times New Roman" panose="02020603050405020304" pitchFamily="18" charset="0"/>
              </a:rPr>
            </a:br>
            <a:r>
              <a:rPr lang="kk-KZ" dirty="0" smtClean="0">
                <a:solidFill>
                  <a:schemeClr val="bg1"/>
                </a:solidFill>
                <a:latin typeface="Times New Roman" panose="02020603050405020304" pitchFamily="18" charset="0"/>
                <a:cs typeface="Times New Roman" panose="02020603050405020304" pitchFamily="18" charset="0"/>
              </a:rPr>
              <a:t/>
            </a:r>
            <a:br>
              <a:rPr lang="kk-KZ" dirty="0" smtClean="0">
                <a:solidFill>
                  <a:schemeClr val="bg1"/>
                </a:solidFill>
                <a:latin typeface="Times New Roman" panose="02020603050405020304" pitchFamily="18" charset="0"/>
                <a:cs typeface="Times New Roman" panose="02020603050405020304" pitchFamily="18" charset="0"/>
              </a:rPr>
            </a:br>
            <a:r>
              <a:rPr lang="kk-KZ" dirty="0" smtClean="0">
                <a:solidFill>
                  <a:schemeClr val="bg1"/>
                </a:solidFill>
                <a:latin typeface="Times New Roman" panose="02020603050405020304" pitchFamily="18" charset="0"/>
                <a:cs typeface="Times New Roman" panose="02020603050405020304" pitchFamily="18" charset="0"/>
              </a:rPr>
              <a:t/>
            </a:r>
            <a:br>
              <a:rPr lang="kk-KZ" dirty="0" smtClean="0">
                <a:solidFill>
                  <a:schemeClr val="bg1"/>
                </a:solidFill>
                <a:latin typeface="Times New Roman" panose="02020603050405020304" pitchFamily="18" charset="0"/>
                <a:cs typeface="Times New Roman" panose="02020603050405020304" pitchFamily="18" charset="0"/>
              </a:rPr>
            </a:br>
            <a:r>
              <a:rPr lang="kk-KZ" dirty="0">
                <a:solidFill>
                  <a:schemeClr val="bg1"/>
                </a:solidFill>
                <a:latin typeface="Times New Roman" panose="02020603050405020304" pitchFamily="18" charset="0"/>
                <a:cs typeface="Times New Roman" panose="02020603050405020304" pitchFamily="18" charset="0"/>
              </a:rPr>
              <a:t/>
            </a:r>
            <a:br>
              <a:rPr lang="kk-KZ" dirty="0">
                <a:solidFill>
                  <a:schemeClr val="bg1"/>
                </a:solidFill>
                <a:latin typeface="Times New Roman" panose="02020603050405020304" pitchFamily="18" charset="0"/>
                <a:cs typeface="Times New Roman" panose="02020603050405020304" pitchFamily="18" charset="0"/>
              </a:rPr>
            </a:br>
            <a:r>
              <a:rPr lang="kk-KZ" sz="2200" b="1" dirty="0" smtClean="0">
                <a:solidFill>
                  <a:schemeClr val="bg1"/>
                </a:solidFill>
                <a:latin typeface="Times New Roman" panose="02020603050405020304" pitchFamily="18" charset="0"/>
                <a:cs typeface="Times New Roman" panose="02020603050405020304" pitchFamily="18" charset="0"/>
              </a:rPr>
              <a:t>«</a:t>
            </a:r>
            <a:r>
              <a:rPr lang="kk-KZ" sz="2200" b="1" dirty="0">
                <a:solidFill>
                  <a:schemeClr val="bg1"/>
                </a:solidFill>
                <a:latin typeface="Times New Roman" panose="02020603050405020304" pitchFamily="18" charset="0"/>
                <a:cs typeface="Times New Roman" panose="02020603050405020304" pitchFamily="18" charset="0"/>
              </a:rPr>
              <a:t>Павлодар қаласының №20 лицей-мектебі» </a:t>
            </a:r>
            <a:r>
              <a:rPr lang="kk-KZ" sz="2200" b="1" dirty="0" smtClean="0">
                <a:solidFill>
                  <a:schemeClr val="bg1"/>
                </a:solidFill>
                <a:latin typeface="Times New Roman" panose="02020603050405020304" pitchFamily="18" charset="0"/>
                <a:cs typeface="Times New Roman" panose="02020603050405020304" pitchFamily="18" charset="0"/>
              </a:rPr>
              <a:t>ММ </a:t>
            </a:r>
            <a:r>
              <a:rPr lang="kk-KZ" sz="2200" b="1" dirty="0">
                <a:latin typeface="Times New Roman" panose="02020603050405020304" pitchFamily="18" charset="0"/>
                <a:cs typeface="Times New Roman" panose="02020603050405020304" pitchFamily="18" charset="0"/>
              </a:rPr>
              <a:t/>
            </a:r>
            <a:br>
              <a:rPr lang="kk-KZ" sz="2200" b="1" dirty="0">
                <a:latin typeface="Times New Roman" panose="02020603050405020304" pitchFamily="18" charset="0"/>
                <a:cs typeface="Times New Roman" panose="02020603050405020304" pitchFamily="18" charset="0"/>
              </a:rPr>
            </a:br>
            <a:r>
              <a:rPr lang="kk-KZ" sz="2200" b="1" dirty="0" smtClean="0">
                <a:latin typeface="Times New Roman" panose="02020603050405020304" pitchFamily="18" charset="0"/>
                <a:cs typeface="Times New Roman" panose="02020603050405020304" pitchFamily="18" charset="0"/>
              </a:rPr>
              <a:t/>
            </a:r>
            <a:br>
              <a:rPr lang="kk-KZ" sz="2200" b="1" dirty="0" smtClean="0">
                <a:latin typeface="Times New Roman" panose="02020603050405020304" pitchFamily="18" charset="0"/>
                <a:cs typeface="Times New Roman" panose="02020603050405020304" pitchFamily="18" charset="0"/>
              </a:rPr>
            </a:br>
            <a:endParaRPr lang="ru-RU" sz="2200" b="1" dirty="0"/>
          </a:p>
        </p:txBody>
      </p:sp>
    </p:spTree>
    <p:extLst>
      <p:ext uri="{BB962C8B-B14F-4D97-AF65-F5344CB8AC3E}">
        <p14:creationId xmlns:p14="http://schemas.microsoft.com/office/powerpoint/2010/main" val="65203645"/>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301752" y="228600"/>
            <a:ext cx="8534400" cy="758952"/>
          </a:xfrm>
          <a:prstGeom prst="rect">
            <a:avLst/>
          </a:prstGeom>
        </p:spPr>
        <p:txBody>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None/>
            </a:pPr>
            <a:r>
              <a:rPr lang="kk-KZ" sz="4000" cap="all" dirty="0" smtClean="0">
                <a:ln w="9000" cmpd="sng">
                  <a:solidFill>
                    <a:schemeClr val="accent4">
                      <a:shade val="50000"/>
                      <a:satMod val="120000"/>
                    </a:schemeClr>
                  </a:solidFill>
                  <a:prstDash val="solid"/>
                </a:ln>
                <a:solidFill>
                  <a:schemeClr val="bg1"/>
                </a:solidFill>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t>«Ғылыми атақтары»</a:t>
            </a:r>
            <a:r>
              <a:rPr lang="kk-KZ" cap="all"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 </a:t>
            </a:r>
            <a:endParaRPr lang="ru-RU" cap="all"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endParaRPr>
          </a:p>
        </p:txBody>
      </p:sp>
      <p:sp>
        <p:nvSpPr>
          <p:cNvPr id="3" name="Содержимое 2"/>
          <p:cNvSpPr txBox="1">
            <a:spLocks/>
          </p:cNvSpPr>
          <p:nvPr/>
        </p:nvSpPr>
        <p:spPr>
          <a:xfrm>
            <a:off x="454152" y="1340768"/>
            <a:ext cx="8229600" cy="2260847"/>
          </a:xfrm>
          <a:prstGeom prst="rect">
            <a:avLst/>
          </a:prstGeom>
        </p:spPr>
        <p:txBody>
          <a:bodyPr>
            <a:normAutofit/>
          </a:bodyPr>
          <a:lst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a:lstStyle>
          <a:p>
            <a:pPr>
              <a:buFont typeface="Arial" panose="020B0604020202020204" pitchFamily="34" charset="0"/>
              <a:buChar char="•"/>
            </a:pPr>
            <a:r>
              <a:rPr lang="kk-KZ" dirty="0" smtClean="0">
                <a:latin typeface="Times New Roman" pitchFamily="18" charset="0"/>
                <a:cs typeface="Times New Roman" pitchFamily="18" charset="0"/>
              </a:rPr>
              <a:t>Қазақстан халқы Ассамблеясының төрағасы.</a:t>
            </a:r>
            <a:endParaRPr lang="ru-RU" dirty="0" smtClean="0">
              <a:latin typeface="Times New Roman" pitchFamily="18" charset="0"/>
              <a:cs typeface="Times New Roman" pitchFamily="18" charset="0"/>
            </a:endParaRPr>
          </a:p>
          <a:p>
            <a:pPr>
              <a:buFont typeface="Arial" panose="020B0604020202020204" pitchFamily="34" charset="0"/>
              <a:buChar char="•"/>
            </a:pPr>
            <a:r>
              <a:rPr lang="kk-KZ" dirty="0" smtClean="0">
                <a:latin typeface="Times New Roman" pitchFamily="18" charset="0"/>
                <a:cs typeface="Times New Roman" pitchFamily="18" charset="0"/>
              </a:rPr>
              <a:t>Қазақстанның Қарулы Күштерінің Жоғары Бас Қолбасшысы.</a:t>
            </a:r>
            <a:endParaRPr lang="ru-RU" dirty="0" smtClean="0">
              <a:latin typeface="Times New Roman" pitchFamily="18" charset="0"/>
              <a:cs typeface="Times New Roman" pitchFamily="18" charset="0"/>
            </a:endParaRPr>
          </a:p>
          <a:p>
            <a:pPr>
              <a:buFont typeface="Arial" panose="020B0604020202020204" pitchFamily="34" charset="0"/>
              <a:buChar char="•"/>
            </a:pPr>
            <a:r>
              <a:rPr lang="kk-KZ" dirty="0" smtClean="0">
                <a:latin typeface="Times New Roman" pitchFamily="18" charset="0"/>
                <a:cs typeface="Times New Roman" pitchFamily="18" charset="0"/>
              </a:rPr>
              <a:t>Дүниежүзілік қазақтар қауымдастығының төрағасы.</a:t>
            </a:r>
            <a:endParaRPr lang="ru-RU" dirty="0" smtClean="0">
              <a:latin typeface="Times New Roman" pitchFamily="18" charset="0"/>
              <a:cs typeface="Times New Roman" pitchFamily="18" charset="0"/>
            </a:endParaRPr>
          </a:p>
          <a:p>
            <a:pPr>
              <a:buFont typeface="Arial" panose="020B0604020202020204" pitchFamily="34" charset="0"/>
              <a:buChar char="•"/>
            </a:pPr>
            <a:r>
              <a:rPr lang="kk-KZ" dirty="0" smtClean="0">
                <a:latin typeface="Times New Roman" pitchFamily="18" charset="0"/>
                <a:cs typeface="Times New Roman" pitchFamily="18" charset="0"/>
              </a:rPr>
              <a:t>Нұр Отан Халықтық - демократиялық партиясының төрағасы.</a:t>
            </a:r>
            <a:endParaRPr lang="ru-RU" dirty="0" smtClean="0">
              <a:latin typeface="Times New Roman" pitchFamily="18" charset="0"/>
              <a:cs typeface="Times New Roman" pitchFamily="18" charset="0"/>
            </a:endParaRPr>
          </a:p>
          <a:p>
            <a:pPr>
              <a:buFont typeface="Arial" panose="020B0604020202020204" pitchFamily="34" charset="0"/>
              <a:buChar char="•"/>
            </a:pPr>
            <a:r>
              <a:rPr lang="kk-KZ" dirty="0" smtClean="0">
                <a:latin typeface="Times New Roman" pitchFamily="18" charset="0"/>
                <a:cs typeface="Times New Roman" pitchFamily="18" charset="0"/>
              </a:rPr>
              <a:t>ОБСЕ - нің бас төреғасы</a:t>
            </a:r>
            <a:endParaRPr lang="ru-RU" dirty="0">
              <a:latin typeface="Times New Roman" pitchFamily="18" charset="0"/>
              <a:cs typeface="Times New Roman" pitchFamily="18" charset="0"/>
            </a:endParaRPr>
          </a:p>
        </p:txBody>
      </p:sp>
      <p:pic>
        <p:nvPicPr>
          <p:cNvPr id="4" name="Рисунок 3" descr="Акбота4"/>
          <p:cNvPicPr/>
          <p:nvPr/>
        </p:nvPicPr>
        <p:blipFill>
          <a:blip r:embed="rId2" cstate="print"/>
          <a:srcRect/>
          <a:stretch>
            <a:fillRect/>
          </a:stretch>
        </p:blipFill>
        <p:spPr bwMode="auto">
          <a:xfrm>
            <a:off x="4644008" y="4089715"/>
            <a:ext cx="4267200" cy="2736304"/>
          </a:xfrm>
          <a:prstGeom prst="rect">
            <a:avLst/>
          </a:prstGeom>
          <a:noFill/>
          <a:ln w="9525">
            <a:noFill/>
            <a:miter lim="800000"/>
            <a:headEnd/>
            <a:tailEnd/>
          </a:ln>
        </p:spPr>
      </p:pic>
      <p:pic>
        <p:nvPicPr>
          <p:cNvPr id="5" name="Рисунок 4" descr="Акбота3"/>
          <p:cNvPicPr/>
          <p:nvPr/>
        </p:nvPicPr>
        <p:blipFill>
          <a:blip r:embed="rId3" cstate="print"/>
          <a:srcRect/>
          <a:stretch>
            <a:fillRect/>
          </a:stretch>
        </p:blipFill>
        <p:spPr bwMode="auto">
          <a:xfrm>
            <a:off x="301752" y="3610743"/>
            <a:ext cx="4292217" cy="2797360"/>
          </a:xfrm>
          <a:prstGeom prst="rect">
            <a:avLst/>
          </a:prstGeom>
          <a:noFill/>
          <a:ln w="9525">
            <a:noFill/>
            <a:miter lim="800000"/>
            <a:headEnd/>
            <a:tailEnd/>
          </a:ln>
        </p:spPr>
      </p:pic>
    </p:spTree>
    <p:extLst>
      <p:ext uri="{BB962C8B-B14F-4D97-AF65-F5344CB8AC3E}">
        <p14:creationId xmlns:p14="http://schemas.microsoft.com/office/powerpoint/2010/main" val="166762746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fltVal val="0"/>
                                          </p:val>
                                        </p:tav>
                                        <p:tav tm="100000">
                                          <p:val>
                                            <p:strVal val="#ppt_w"/>
                                          </p:val>
                                        </p:tav>
                                      </p:tavLst>
                                    </p:anim>
                                    <p:anim calcmode="lin" valueType="num">
                                      <p:cBhvr>
                                        <p:cTn id="18" dur="1000" fill="hold"/>
                                        <p:tgtEl>
                                          <p:spTgt spid="4"/>
                                        </p:tgtEl>
                                        <p:attrNameLst>
                                          <p:attrName>ppt_h</p:attrName>
                                        </p:attrNameLst>
                                      </p:cBhvr>
                                      <p:tavLst>
                                        <p:tav tm="0">
                                          <p:val>
                                            <p:fltVal val="0"/>
                                          </p:val>
                                        </p:tav>
                                        <p:tav tm="100000">
                                          <p:val>
                                            <p:strVal val="#ppt_h"/>
                                          </p:val>
                                        </p:tav>
                                      </p:tavLst>
                                    </p:anim>
                                    <p:anim calcmode="lin" valueType="num">
                                      <p:cBhvr>
                                        <p:cTn id="19" dur="1000" fill="hold"/>
                                        <p:tgtEl>
                                          <p:spTgt spid="4"/>
                                        </p:tgtEl>
                                        <p:attrNameLst>
                                          <p:attrName>style.rotation</p:attrName>
                                        </p:attrNameLst>
                                      </p:cBhvr>
                                      <p:tavLst>
                                        <p:tav tm="0">
                                          <p:val>
                                            <p:fltVal val="90"/>
                                          </p:val>
                                        </p:tav>
                                        <p:tav tm="100000">
                                          <p:val>
                                            <p:fltVal val="0"/>
                                          </p:val>
                                        </p:tav>
                                      </p:tavLst>
                                    </p:anim>
                                    <p:animEffect transition="in" filter="fade">
                                      <p:cBhvr>
                                        <p:cTn id="20" dur="10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 calcmode="lin" valueType="num">
                                      <p:cBhvr additive="base">
                                        <p:cTn id="25"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 calcmode="lin" valueType="num">
                                      <p:cBhvr additive="base">
                                        <p:cTn id="3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1" end="1"/>
                                            </p:txEl>
                                          </p:spTgt>
                                        </p:tgtEl>
                                        <p:attrNameLst>
                                          <p:attrName>style.visibility</p:attrName>
                                        </p:attrNameLst>
                                      </p:cBhvr>
                                      <p:to>
                                        <p:strVal val="visible"/>
                                      </p:to>
                                    </p:set>
                                    <p:anim calcmode="lin" valueType="num">
                                      <p:cBhvr additive="base">
                                        <p:cTn id="4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3" end="3"/>
                                            </p:txEl>
                                          </p:spTgt>
                                        </p:tgtEl>
                                        <p:attrNameLst>
                                          <p:attrName>style.visibility</p:attrName>
                                        </p:attrNameLst>
                                      </p:cBhvr>
                                      <p:to>
                                        <p:strVal val="visible"/>
                                      </p:to>
                                    </p:set>
                                    <p:anim calcmode="lin" valueType="num">
                                      <p:cBhvr additive="base">
                                        <p:cTn id="4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301752" y="228600"/>
            <a:ext cx="8534400" cy="758952"/>
          </a:xfrm>
          <a:prstGeom prst="rect">
            <a:avLst/>
          </a:prstGeom>
        </p:spPr>
        <p:txBody>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None/>
            </a:pPr>
            <a:r>
              <a:rPr lang="kk-KZ" dirty="0" smtClean="0">
                <a:ln w="10541" cmpd="sng">
                  <a:solidFill>
                    <a:schemeClr val="accent1">
                      <a:shade val="88000"/>
                      <a:satMod val="110000"/>
                    </a:schemeClr>
                  </a:solidFill>
                  <a:prstDash val="solid"/>
                </a:ln>
                <a:solidFill>
                  <a:schemeClr val="bg1"/>
                </a:solidFill>
                <a:latin typeface="Times New Roman" panose="02020603050405020304" pitchFamily="18" charset="0"/>
                <a:cs typeface="Times New Roman" panose="02020603050405020304" pitchFamily="18" charset="0"/>
              </a:rPr>
              <a:t>«Елбасы отбасымен»</a:t>
            </a:r>
            <a:endParaRPr lang="ru-RU" dirty="0">
              <a:ln w="10541" cmpd="sng">
                <a:solidFill>
                  <a:schemeClr val="accent1">
                    <a:shade val="88000"/>
                    <a:satMod val="110000"/>
                  </a:schemeClr>
                </a:solidFill>
                <a:prstDash val="solid"/>
              </a:ln>
              <a:solidFill>
                <a:schemeClr val="bg1"/>
              </a:solidFill>
              <a:latin typeface="Times New Roman" panose="02020603050405020304" pitchFamily="18" charset="0"/>
              <a:cs typeface="Times New Roman" panose="02020603050405020304" pitchFamily="18" charset="0"/>
            </a:endParaRPr>
          </a:p>
        </p:txBody>
      </p:sp>
      <p:pic>
        <p:nvPicPr>
          <p:cNvPr id="3" name="Picture 4" descr="http://dmastana.kz/publish/wp-content/uploads/2012/08/family.jpg"/>
          <p:cNvPicPr>
            <a:picLocks noChangeAspect="1" noChangeArrowheads="1"/>
          </p:cNvPicPr>
          <p:nvPr/>
        </p:nvPicPr>
        <p:blipFill>
          <a:blip r:embed="rId2" cstate="print"/>
          <a:srcRect/>
          <a:stretch>
            <a:fillRect/>
          </a:stretch>
        </p:blipFill>
        <p:spPr bwMode="auto">
          <a:xfrm>
            <a:off x="668477" y="1268760"/>
            <a:ext cx="3381328" cy="2576572"/>
          </a:xfrm>
          <a:prstGeom prst="rect">
            <a:avLst/>
          </a:prstGeom>
          <a:solidFill>
            <a:srgbClr val="FFFFFF">
              <a:shade val="85000"/>
            </a:srgbClr>
          </a:solidFill>
          <a:ln w="76200" cap="sq">
            <a:solidFill>
              <a:srgbClr val="FFFF00"/>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4" name="Picture 4" descr="Изображение 08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323729">
            <a:off x="5200377" y="1313253"/>
            <a:ext cx="3634451" cy="2634977"/>
          </a:xfrm>
          <a:prstGeom prst="rect">
            <a:avLst/>
          </a:prstGeom>
          <a:solidFill>
            <a:srgbClr val="FFFFFF">
              <a:shade val="85000"/>
            </a:srgbClr>
          </a:solidFill>
          <a:ln w="88900" cap="sq">
            <a:solidFill>
              <a:srgbClr val="FFFF0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5" name="Picture 6" descr="http://im2.asset.yvimg.kz/userimages/konstantin/GogXC8H5lO1sSfx7boA7C58IIeoGz0.jpg"/>
          <p:cNvPicPr>
            <a:picLocks noChangeAspect="1" noChangeArrowheads="1"/>
          </p:cNvPicPr>
          <p:nvPr/>
        </p:nvPicPr>
        <p:blipFill>
          <a:blip r:embed="rId4" cstate="print"/>
          <a:srcRect/>
          <a:stretch>
            <a:fillRect/>
          </a:stretch>
        </p:blipFill>
        <p:spPr bwMode="auto">
          <a:xfrm rot="21298317">
            <a:off x="496711" y="3810091"/>
            <a:ext cx="3724858" cy="2793643"/>
          </a:xfrm>
          <a:prstGeom prst="rect">
            <a:avLst/>
          </a:prstGeom>
          <a:solidFill>
            <a:srgbClr val="FFFFFF">
              <a:shade val="85000"/>
            </a:srgbClr>
          </a:solidFill>
          <a:ln w="88900" cap="sq">
            <a:solidFill>
              <a:srgbClr val="FFFF0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4" descr="Изображение 1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428370">
            <a:off x="5508104" y="4157080"/>
            <a:ext cx="3178696" cy="2472319"/>
          </a:xfrm>
          <a:prstGeom prst="rect">
            <a:avLst/>
          </a:prstGeom>
          <a:solidFill>
            <a:srgbClr val="FFFFFF">
              <a:shade val="85000"/>
            </a:srgbClr>
          </a:solidFill>
          <a:ln w="88900" cap="sq">
            <a:solidFill>
              <a:srgbClr val="FFFF0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8" name="Picture 2" descr="http://personal.akorda.kz/upload/content_files/Statyi/Velikii_integrator/DETAIL_PICTURE_514274.jpg"/>
          <p:cNvPicPr>
            <a:picLocks noChangeAspect="1" noChangeArrowheads="1"/>
          </p:cNvPicPr>
          <p:nvPr/>
        </p:nvPicPr>
        <p:blipFill>
          <a:blip r:embed="rId6" cstate="print"/>
          <a:srcRect/>
          <a:stretch>
            <a:fillRect/>
          </a:stretch>
        </p:blipFill>
        <p:spPr bwMode="auto">
          <a:xfrm>
            <a:off x="1675661" y="1829108"/>
            <a:ext cx="5786582" cy="4032448"/>
          </a:xfrm>
          <a:prstGeom prst="rect">
            <a:avLst/>
          </a:prstGeom>
          <a:solidFill>
            <a:srgbClr val="FFFFFF">
              <a:shade val="85000"/>
            </a:srgbClr>
          </a:solidFill>
          <a:ln w="88900" cap="sq">
            <a:solidFill>
              <a:srgbClr val="FFFF0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75023791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80">
                                          <p:stCondLst>
                                            <p:cond delay="0"/>
                                          </p:stCondLst>
                                        </p:cTn>
                                        <p:tgtEl>
                                          <p:spTgt spid="4"/>
                                        </p:tgtEl>
                                      </p:cBhvr>
                                    </p:animEffect>
                                    <p:anim calcmode="lin" valueType="num">
                                      <p:cBhvr>
                                        <p:cTn id="1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3" dur="26">
                                          <p:stCondLst>
                                            <p:cond delay="650"/>
                                          </p:stCondLst>
                                        </p:cTn>
                                        <p:tgtEl>
                                          <p:spTgt spid="4"/>
                                        </p:tgtEl>
                                      </p:cBhvr>
                                      <p:to x="100000" y="60000"/>
                                    </p:animScale>
                                    <p:animScale>
                                      <p:cBhvr>
                                        <p:cTn id="24" dur="166" decel="50000">
                                          <p:stCondLst>
                                            <p:cond delay="676"/>
                                          </p:stCondLst>
                                        </p:cTn>
                                        <p:tgtEl>
                                          <p:spTgt spid="4"/>
                                        </p:tgtEl>
                                      </p:cBhvr>
                                      <p:to x="100000" y="100000"/>
                                    </p:animScale>
                                    <p:animScale>
                                      <p:cBhvr>
                                        <p:cTn id="25" dur="26">
                                          <p:stCondLst>
                                            <p:cond delay="1312"/>
                                          </p:stCondLst>
                                        </p:cTn>
                                        <p:tgtEl>
                                          <p:spTgt spid="4"/>
                                        </p:tgtEl>
                                      </p:cBhvr>
                                      <p:to x="100000" y="80000"/>
                                    </p:animScale>
                                    <p:animScale>
                                      <p:cBhvr>
                                        <p:cTn id="26" dur="166" decel="50000">
                                          <p:stCondLst>
                                            <p:cond delay="1338"/>
                                          </p:stCondLst>
                                        </p:cTn>
                                        <p:tgtEl>
                                          <p:spTgt spid="4"/>
                                        </p:tgtEl>
                                      </p:cBhvr>
                                      <p:to x="100000" y="100000"/>
                                    </p:animScale>
                                    <p:animScale>
                                      <p:cBhvr>
                                        <p:cTn id="27" dur="26">
                                          <p:stCondLst>
                                            <p:cond delay="1642"/>
                                          </p:stCondLst>
                                        </p:cTn>
                                        <p:tgtEl>
                                          <p:spTgt spid="4"/>
                                        </p:tgtEl>
                                      </p:cBhvr>
                                      <p:to x="100000" y="90000"/>
                                    </p:animScale>
                                    <p:animScale>
                                      <p:cBhvr>
                                        <p:cTn id="28" dur="166" decel="50000">
                                          <p:stCondLst>
                                            <p:cond delay="1668"/>
                                          </p:stCondLst>
                                        </p:cTn>
                                        <p:tgtEl>
                                          <p:spTgt spid="4"/>
                                        </p:tgtEl>
                                      </p:cBhvr>
                                      <p:to x="100000" y="100000"/>
                                    </p:animScale>
                                    <p:animScale>
                                      <p:cBhvr>
                                        <p:cTn id="29" dur="26">
                                          <p:stCondLst>
                                            <p:cond delay="1808"/>
                                          </p:stCondLst>
                                        </p:cTn>
                                        <p:tgtEl>
                                          <p:spTgt spid="4"/>
                                        </p:tgtEl>
                                      </p:cBhvr>
                                      <p:to x="100000" y="95000"/>
                                    </p:animScale>
                                    <p:animScale>
                                      <p:cBhvr>
                                        <p:cTn id="30" dur="166" decel="50000">
                                          <p:stCondLst>
                                            <p:cond delay="1834"/>
                                          </p:stCondLst>
                                        </p:cTn>
                                        <p:tgtEl>
                                          <p:spTgt spid="4"/>
                                        </p:tgtEl>
                                      </p:cBhvr>
                                      <p:to x="100000" y="100000"/>
                                    </p:animScale>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1000"/>
                                        <p:tgtEl>
                                          <p:spTgt spid="5"/>
                                        </p:tgtEl>
                                      </p:cBhvr>
                                    </p:animEffect>
                                    <p:anim calcmode="lin" valueType="num">
                                      <p:cBhvr>
                                        <p:cTn id="36" dur="1000" fill="hold"/>
                                        <p:tgtEl>
                                          <p:spTgt spid="5"/>
                                        </p:tgtEl>
                                        <p:attrNameLst>
                                          <p:attrName>ppt_x</p:attrName>
                                        </p:attrNameLst>
                                      </p:cBhvr>
                                      <p:tavLst>
                                        <p:tav tm="0">
                                          <p:val>
                                            <p:strVal val="#ppt_x"/>
                                          </p:val>
                                        </p:tav>
                                        <p:tav tm="100000">
                                          <p:val>
                                            <p:strVal val="#ppt_x"/>
                                          </p:val>
                                        </p:tav>
                                      </p:tavLst>
                                    </p:anim>
                                    <p:anim calcmode="lin" valueType="num">
                                      <p:cBhvr>
                                        <p:cTn id="3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fltVal val="0"/>
                                          </p:val>
                                        </p:tav>
                                        <p:tav tm="100000">
                                          <p:val>
                                            <p:strVal val="#ppt_h"/>
                                          </p:val>
                                        </p:tav>
                                      </p:tavLst>
                                    </p:anim>
                                    <p:animEffect transition="in" filter="fade">
                                      <p:cBhvr>
                                        <p:cTn id="4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2924144" y="13455"/>
            <a:ext cx="3600400" cy="3384376"/>
          </a:xfrm>
        </p:spPr>
        <p:txBody>
          <a:bodyPr>
            <a:normAutofit/>
          </a:bodyPr>
          <a:lstStyle/>
          <a:p>
            <a:pPr algn="l"/>
            <a:endParaRPr lang="ru-RU" sz="2400" dirty="0" smtClean="0">
              <a:solidFill>
                <a:schemeClr val="tx1"/>
              </a:solidFill>
              <a:latin typeface="Times New Roman" pitchFamily="18" charset="0"/>
            </a:endParaRPr>
          </a:p>
          <a:p>
            <a:pPr algn="l"/>
            <a:r>
              <a:rPr lang="ru-RU" dirty="0" err="1" smtClean="0">
                <a:solidFill>
                  <a:schemeClr val="tx1"/>
                </a:solidFill>
                <a:latin typeface="Times New Roman" pitchFamily="18" charset="0"/>
              </a:rPr>
              <a:t>Елбасыны</a:t>
            </a:r>
            <a:r>
              <a:rPr lang="kk-KZ" dirty="0">
                <a:solidFill>
                  <a:schemeClr val="tx1"/>
                </a:solidFill>
                <a:latin typeface="Times New Roman" pitchFamily="18" charset="0"/>
              </a:rPr>
              <a:t>ң өзгеше мінез-бітімі, сөзге қамшы салдырмас шешендігі, кісіні бірден баурап алар ашықтығы , елгезектігі,сабыры мол салиқалылығы Әлжан анасына тартқан</a:t>
            </a:r>
            <a:endParaRPr lang="ru-RU" dirty="0">
              <a:solidFill>
                <a:schemeClr val="tx1"/>
              </a:solidFill>
              <a:latin typeface="Times New Roman" pitchFamily="18" charset="0"/>
            </a:endParaRPr>
          </a:p>
          <a:p>
            <a:endParaRPr lang="ru-RU" dirty="0"/>
          </a:p>
        </p:txBody>
      </p:sp>
      <p:sp>
        <p:nvSpPr>
          <p:cNvPr id="5" name="Текст 4"/>
          <p:cNvSpPr>
            <a:spLocks noGrp="1"/>
          </p:cNvSpPr>
          <p:nvPr>
            <p:ph type="body" sz="quarter" idx="3"/>
          </p:nvPr>
        </p:nvSpPr>
        <p:spPr>
          <a:xfrm>
            <a:off x="1705000" y="3501008"/>
            <a:ext cx="4824536" cy="3454345"/>
          </a:xfrm>
        </p:spPr>
        <p:txBody>
          <a:bodyPr/>
          <a:lstStyle/>
          <a:p>
            <a:pPr algn="r"/>
            <a:r>
              <a:rPr lang="kk-KZ" dirty="0">
                <a:solidFill>
                  <a:schemeClr val="tx1"/>
                </a:solidFill>
                <a:latin typeface="Times New Roman" pitchFamily="18" charset="0"/>
              </a:rPr>
              <a:t>Ауылдың бас көтерер азаматы өзі екенін сезінген Әбіш,соғыс біткенше ат үстінде бел шешпей,елге қызмет етті. Демалыс,ұйқы дегенді ұмытты. “Мен,тіпті,әкемнің қай уақытта жатып ұйықтайтынын көз алдыма елестете алмаймын”,-дейді Елбасы, балалық шағын </a:t>
            </a:r>
            <a:r>
              <a:rPr lang="kk-KZ" sz="2000" dirty="0">
                <a:latin typeface="Times New Roman" pitchFamily="18" charset="0"/>
              </a:rPr>
              <a:t>есіне алғанда.</a:t>
            </a:r>
            <a:endParaRPr lang="ru-RU" sz="2000" dirty="0">
              <a:latin typeface="Times New Roman" pitchFamily="18" charset="0"/>
            </a:endParaRPr>
          </a:p>
          <a:p>
            <a:endParaRPr lang="ru-RU" dirty="0"/>
          </a:p>
        </p:txBody>
      </p:sp>
      <p:pic>
        <p:nvPicPr>
          <p:cNvPr id="7" name="Picture 4" descr="Изображение 1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13" y="13455"/>
            <a:ext cx="2777413" cy="406361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descr="Изображение 1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3438" y="2260915"/>
            <a:ext cx="2627784" cy="455840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35529755"/>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circle(in)">
                                      <p:cBhvr>
                                        <p:cTn id="16" dur="20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Effect transition="in" filter="fade">
                                      <p:cBhvr>
                                        <p:cTn id="21"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Объект 7"/>
          <p:cNvSpPr>
            <a:spLocks noGrp="1"/>
          </p:cNvSpPr>
          <p:nvPr>
            <p:ph idx="1"/>
          </p:nvPr>
        </p:nvSpPr>
        <p:spPr>
          <a:xfrm>
            <a:off x="4724400" y="908720"/>
            <a:ext cx="4394448" cy="5040560"/>
          </a:xfrm>
        </p:spPr>
        <p:txBody>
          <a:bodyPr/>
          <a:lstStyle/>
          <a:p>
            <a:pPr marL="45720" indent="0" algn="r">
              <a:buNone/>
            </a:pPr>
            <a:r>
              <a:rPr lang="kk-KZ" altLang="ru-RU" sz="2400" b="1" dirty="0"/>
              <a:t>“</a:t>
            </a:r>
            <a:r>
              <a:rPr lang="kk-KZ" altLang="ru-RU" sz="2400" b="1" dirty="0">
                <a:latin typeface="Times New Roman" pitchFamily="18" charset="0"/>
              </a:rPr>
              <a:t>Қазақ елі” монументінің төменгі белдеуіндегі тас тұғырда төрт қола барельеф орналасқан. ”Халық және тұңғыш Президент” барельефінің дәл ортасында  тұңғыш Президент Н.Ә.Назарбаевтың Ата Заңға оң қолын қойып, Ант қабылдап тұрған рәсімі бейнеленген.</a:t>
            </a:r>
            <a:endParaRPr lang="ru-RU" altLang="ru-RU" sz="2400" b="1" dirty="0">
              <a:latin typeface="Times New Roman" pitchFamily="18" charset="0"/>
            </a:endParaRPr>
          </a:p>
          <a:p>
            <a:endParaRPr lang="ru-RU" dirty="0"/>
          </a:p>
        </p:txBody>
      </p:sp>
      <p:pic>
        <p:nvPicPr>
          <p:cNvPr id="9" name="Picture 4" descr="Изображение 10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724400" cy="6858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08908449"/>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80">
                                          <p:stCondLst>
                                            <p:cond delay="0"/>
                                          </p:stCondLst>
                                        </p:cTn>
                                        <p:tgtEl>
                                          <p:spTgt spid="9"/>
                                        </p:tgtEl>
                                      </p:cBhvr>
                                    </p:animEffect>
                                    <p:anim calcmode="lin" valueType="num">
                                      <p:cBhvr>
                                        <p:cTn id="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3" dur="26">
                                          <p:stCondLst>
                                            <p:cond delay="650"/>
                                          </p:stCondLst>
                                        </p:cTn>
                                        <p:tgtEl>
                                          <p:spTgt spid="9"/>
                                        </p:tgtEl>
                                      </p:cBhvr>
                                      <p:to x="100000" y="60000"/>
                                    </p:animScale>
                                    <p:animScale>
                                      <p:cBhvr>
                                        <p:cTn id="14" dur="166" decel="50000">
                                          <p:stCondLst>
                                            <p:cond delay="676"/>
                                          </p:stCondLst>
                                        </p:cTn>
                                        <p:tgtEl>
                                          <p:spTgt spid="9"/>
                                        </p:tgtEl>
                                      </p:cBhvr>
                                      <p:to x="100000" y="100000"/>
                                    </p:animScale>
                                    <p:animScale>
                                      <p:cBhvr>
                                        <p:cTn id="15" dur="26">
                                          <p:stCondLst>
                                            <p:cond delay="1312"/>
                                          </p:stCondLst>
                                        </p:cTn>
                                        <p:tgtEl>
                                          <p:spTgt spid="9"/>
                                        </p:tgtEl>
                                      </p:cBhvr>
                                      <p:to x="100000" y="80000"/>
                                    </p:animScale>
                                    <p:animScale>
                                      <p:cBhvr>
                                        <p:cTn id="16" dur="166" decel="50000">
                                          <p:stCondLst>
                                            <p:cond delay="1338"/>
                                          </p:stCondLst>
                                        </p:cTn>
                                        <p:tgtEl>
                                          <p:spTgt spid="9"/>
                                        </p:tgtEl>
                                      </p:cBhvr>
                                      <p:to x="100000" y="100000"/>
                                    </p:animScale>
                                    <p:animScale>
                                      <p:cBhvr>
                                        <p:cTn id="17" dur="26">
                                          <p:stCondLst>
                                            <p:cond delay="1642"/>
                                          </p:stCondLst>
                                        </p:cTn>
                                        <p:tgtEl>
                                          <p:spTgt spid="9"/>
                                        </p:tgtEl>
                                      </p:cBhvr>
                                      <p:to x="100000" y="90000"/>
                                    </p:animScale>
                                    <p:animScale>
                                      <p:cBhvr>
                                        <p:cTn id="18" dur="166" decel="50000">
                                          <p:stCondLst>
                                            <p:cond delay="1668"/>
                                          </p:stCondLst>
                                        </p:cTn>
                                        <p:tgtEl>
                                          <p:spTgt spid="9"/>
                                        </p:tgtEl>
                                      </p:cBhvr>
                                      <p:to x="100000" y="100000"/>
                                    </p:animScale>
                                    <p:animScale>
                                      <p:cBhvr>
                                        <p:cTn id="19" dur="26">
                                          <p:stCondLst>
                                            <p:cond delay="1808"/>
                                          </p:stCondLst>
                                        </p:cTn>
                                        <p:tgtEl>
                                          <p:spTgt spid="9"/>
                                        </p:tgtEl>
                                      </p:cBhvr>
                                      <p:to x="100000" y="95000"/>
                                    </p:animScale>
                                    <p:animScale>
                                      <p:cBhvr>
                                        <p:cTn id="20" dur="166" decel="50000">
                                          <p:stCondLst>
                                            <p:cond delay="1834"/>
                                          </p:stCondLst>
                                        </p:cTn>
                                        <p:tgtEl>
                                          <p:spTgt spid="9"/>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 calcmode="lin" valueType="num">
                                      <p:cBhvr additive="base">
                                        <p:cTn id="2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7504" y="332656"/>
            <a:ext cx="4752528" cy="5904656"/>
          </a:xfrm>
        </p:spPr>
        <p:txBody>
          <a:bodyPr/>
          <a:lstStyle/>
          <a:p>
            <a:pPr>
              <a:buNone/>
            </a:pPr>
            <a:r>
              <a:rPr lang="ru-RU" altLang="ru-RU" dirty="0"/>
              <a:t> </a:t>
            </a:r>
            <a:r>
              <a:rPr lang="ru-RU" altLang="ru-RU" dirty="0">
                <a:latin typeface="Times New Roman" panose="02020603050405020304" pitchFamily="18" charset="0"/>
                <a:cs typeface="Times New Roman" panose="02020603050405020304" pitchFamily="18" charset="0"/>
              </a:rPr>
              <a:t>2003жылы</a:t>
            </a:r>
            <a:r>
              <a:rPr lang="kk-KZ" altLang="ru-RU" dirty="0">
                <a:latin typeface="Times New Roman" panose="02020603050405020304" pitchFamily="18" charset="0"/>
                <a:cs typeface="Times New Roman" panose="02020603050405020304" pitchFamily="18" charset="0"/>
              </a:rPr>
              <a:t> қажылыққа барғанда,   </a:t>
            </a:r>
            <a:endParaRPr lang="kk-KZ" altLang="ru-RU" dirty="0" smtClean="0">
              <a:latin typeface="Times New Roman" panose="02020603050405020304" pitchFamily="18" charset="0"/>
              <a:cs typeface="Times New Roman" panose="02020603050405020304" pitchFamily="18" charset="0"/>
            </a:endParaRPr>
          </a:p>
          <a:p>
            <a:pPr>
              <a:buNone/>
            </a:pPr>
            <a:r>
              <a:rPr lang="kk-KZ" altLang="ru-RU" dirty="0" smtClean="0">
                <a:latin typeface="Times New Roman" panose="02020603050405020304" pitchFamily="18" charset="0"/>
                <a:cs typeface="Times New Roman" panose="02020603050405020304" pitchFamily="18" charset="0"/>
              </a:rPr>
              <a:t>“</a:t>
            </a:r>
            <a:r>
              <a:rPr lang="kk-KZ" altLang="ru-RU" dirty="0">
                <a:latin typeface="Times New Roman" panose="02020603050405020304" pitchFamily="18" charset="0"/>
                <a:cs typeface="Times New Roman" panose="02020603050405020304" pitchFamily="18" charset="0"/>
              </a:rPr>
              <a:t>өз </a:t>
            </a:r>
            <a:r>
              <a:rPr lang="kk-KZ" altLang="ru-RU" dirty="0" smtClean="0">
                <a:latin typeface="Times New Roman" panose="02020603050405020304" pitchFamily="18" charset="0"/>
                <a:cs typeface="Times New Roman" panose="02020603050405020304" pitchFamily="18" charset="0"/>
              </a:rPr>
              <a:t>еліме,халқыма,қазағыма Алланың </a:t>
            </a:r>
            <a:r>
              <a:rPr lang="kk-KZ" altLang="ru-RU" dirty="0">
                <a:latin typeface="Times New Roman" panose="02020603050405020304" pitchFamily="18" charset="0"/>
                <a:cs typeface="Times New Roman" panose="02020603050405020304" pitchFamily="18" charset="0"/>
              </a:rPr>
              <a:t>шапағатын тілеймін”</a:t>
            </a:r>
          </a:p>
          <a:p>
            <a:pPr marL="68580" indent="0">
              <a:buNone/>
            </a:pPr>
            <a:r>
              <a:rPr lang="kk-KZ" altLang="ru-RU" dirty="0">
                <a:latin typeface="Times New Roman" panose="02020603050405020304" pitchFamily="18" charset="0"/>
                <a:cs typeface="Times New Roman" panose="02020603050405020304" pitchFamily="18" charset="0"/>
              </a:rPr>
              <a:t>деген Елбасына осы жылдың 15 маусымында “</a:t>
            </a:r>
            <a:r>
              <a:rPr lang="kk-KZ" altLang="ru-RU" b="1" dirty="0">
                <a:latin typeface="Times New Roman" panose="02020603050405020304" pitchFamily="18" charset="0"/>
                <a:cs typeface="Times New Roman" panose="02020603050405020304" pitchFamily="18" charset="0"/>
              </a:rPr>
              <a:t>Ұлт көшбасшысы</a:t>
            </a:r>
            <a:r>
              <a:rPr lang="kk-KZ" altLang="ru-RU" dirty="0">
                <a:latin typeface="Times New Roman" panose="02020603050405020304" pitchFamily="18" charset="0"/>
                <a:cs typeface="Times New Roman" panose="02020603050405020304" pitchFamily="18" charset="0"/>
              </a:rPr>
              <a:t>” мәртебесі берілді.Белгілі британ жазушысы,саясаткер Дж.Айткен “</a:t>
            </a:r>
            <a:r>
              <a:rPr lang="kk-KZ" altLang="ru-RU" b="1" dirty="0">
                <a:latin typeface="Times New Roman" panose="02020603050405020304" pitchFamily="18" charset="0"/>
                <a:cs typeface="Times New Roman" panose="02020603050405020304" pitchFamily="18" charset="0"/>
              </a:rPr>
              <a:t>Нұрсұлтан Назарбаев және Қазақстанның қалыптасуы</a:t>
            </a:r>
            <a:r>
              <a:rPr lang="kk-KZ" altLang="ru-RU" dirty="0">
                <a:latin typeface="Times New Roman" panose="02020603050405020304" pitchFamily="18" charset="0"/>
                <a:cs typeface="Times New Roman" panose="02020603050405020304" pitchFamily="18" charset="0"/>
              </a:rPr>
              <a:t>” атты кітабын жарыққа шығарды. Қазақстанның Президенті жайлы шетел жазушысы кітабының жарық көруі,оның құрметіне Иорданияның астанасы Амман қаласында көше берілуі, Туркияның Анкара қаласында ескерткіш ашылуы-Нұрсұлтан Назарбаевтың дүние жүзі елдерінің арасында беделінің жоғары екендігін көрсетеді</a:t>
            </a:r>
            <a:endParaRPr lang="ru-RU" dirty="0">
              <a:latin typeface="Times New Roman" panose="02020603050405020304" pitchFamily="18" charset="0"/>
              <a:cs typeface="Times New Roman" panose="02020603050405020304" pitchFamily="18" charset="0"/>
            </a:endParaRPr>
          </a:p>
        </p:txBody>
      </p:sp>
      <p:pic>
        <p:nvPicPr>
          <p:cNvPr id="4" name="Picture 4" descr="Изображение 09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116632"/>
            <a:ext cx="4363346" cy="654501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97693780"/>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 calcmode="lin" valueType="num">
                                      <p:cBhvr additive="base">
                                        <p:cTn id="20"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 calcmode="lin" valueType="num">
                                      <p:cBhvr additive="base">
                                        <p:cTn id="26"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Содержимое 8"/>
          <p:cNvGraphicFramePr>
            <a:graphicFrameLocks/>
          </p:cNvGraphicFramePr>
          <p:nvPr>
            <p:extLst>
              <p:ext uri="{D42A27DB-BD31-4B8C-83A1-F6EECF244321}">
                <p14:modId xmlns:p14="http://schemas.microsoft.com/office/powerpoint/2010/main" val="3548059376"/>
              </p:ext>
            </p:extLst>
          </p:nvPr>
        </p:nvGraphicFramePr>
        <p:xfrm>
          <a:off x="0" y="764704"/>
          <a:ext cx="9144000" cy="57606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79905086"/>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anim calcmode="lin" valueType="num">
                                      <p:cBhvr>
                                        <p:cTn id="8" dur="2000" fill="hold"/>
                                        <p:tgtEl>
                                          <p:spTgt spid="10"/>
                                        </p:tgtEl>
                                        <p:attrNameLst>
                                          <p:attrName>ppt_w</p:attrName>
                                        </p:attrNameLst>
                                      </p:cBhvr>
                                      <p:tavLst>
                                        <p:tav tm="0" fmla="#ppt_w*sin(2.5*pi*$)">
                                          <p:val>
                                            <p:fltVal val="0"/>
                                          </p:val>
                                        </p:tav>
                                        <p:tav tm="100000">
                                          <p:val>
                                            <p:fltVal val="1"/>
                                          </p:val>
                                        </p:tav>
                                      </p:tavLst>
                                    </p:anim>
                                    <p:anim calcmode="lin" valueType="num">
                                      <p:cBhvr>
                                        <p:cTn id="9" dur="20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5536" y="1340769"/>
            <a:ext cx="7704856" cy="1938992"/>
          </a:xfrm>
          <a:prstGeom prst="rect">
            <a:avLst/>
          </a:prstGeom>
        </p:spPr>
        <p:txBody>
          <a:bodyPr wrap="square">
            <a:spAutoFit/>
          </a:bodyPr>
          <a:lstStyle/>
          <a:p>
            <a:pPr algn="ctr"/>
            <a:endParaRPr lang="ru-RU" sz="4000" dirty="0" smtClean="0">
              <a:latin typeface="Times New Roman" panose="02020603050405020304" pitchFamily="18" charset="0"/>
              <a:cs typeface="Times New Roman" panose="02020603050405020304" pitchFamily="18" charset="0"/>
            </a:endParaRPr>
          </a:p>
          <a:p>
            <a:pPr algn="ctr"/>
            <a:endParaRPr lang="ru-RU" sz="4000" dirty="0">
              <a:latin typeface="Times New Roman" panose="02020603050405020304" pitchFamily="18" charset="0"/>
              <a:cs typeface="Times New Roman" panose="02020603050405020304" pitchFamily="18" charset="0"/>
            </a:endParaRPr>
          </a:p>
          <a:p>
            <a:pPr algn="ctr"/>
            <a:r>
              <a:rPr lang="ru-RU" sz="4000" dirty="0" smtClean="0">
                <a:latin typeface="Times New Roman" panose="02020603050405020304" pitchFamily="18" charset="0"/>
                <a:cs typeface="Times New Roman" panose="02020603050405020304" pitchFamily="18" charset="0"/>
              </a:rPr>
              <a:t> </a:t>
            </a:r>
            <a:r>
              <a:rPr lang="ru-RU" sz="4000" smtClean="0">
                <a:latin typeface="Times New Roman" panose="02020603050405020304" pitchFamily="18" charset="0"/>
                <a:cs typeface="Times New Roman" panose="02020603050405020304" pitchFamily="18" charset="0"/>
              </a:rPr>
              <a:t>НАЗАРЛАРЫҢЫЗҒА РАХМЕТ</a:t>
            </a:r>
            <a:r>
              <a:rPr lang="ru-RU" sz="40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7016479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51520" y="332656"/>
            <a:ext cx="8640960" cy="6336704"/>
          </a:xfrm>
        </p:spPr>
        <p:txBody>
          <a:bodyPr>
            <a:normAutofit lnSpcReduction="10000"/>
          </a:bodyPr>
          <a:lstStyle/>
          <a:p>
            <a:pPr marL="68580" indent="0" algn="ctr">
              <a:buNone/>
            </a:pPr>
            <a:r>
              <a:rPr lang="ru-RU" altLang="ru-RU" sz="2400" b="1" i="1" dirty="0" err="1">
                <a:latin typeface="Times New Roman" panose="02020603050405020304" pitchFamily="18" charset="0"/>
                <a:cs typeface="Times New Roman" panose="02020603050405020304" pitchFamily="18" charset="0"/>
              </a:rPr>
              <a:t>Мақсаты</a:t>
            </a:r>
            <a:r>
              <a:rPr lang="ru-RU" altLang="ru-RU" sz="2400" b="1" i="1" dirty="0" smtClean="0">
                <a:latin typeface="Times New Roman" panose="02020603050405020304" pitchFamily="18" charset="0"/>
                <a:cs typeface="Times New Roman" panose="02020603050405020304" pitchFamily="18" charset="0"/>
              </a:rPr>
              <a:t>:</a:t>
            </a:r>
            <a:endParaRPr lang="kk-KZ" altLang="ru-RU" sz="2400" b="1" i="1" dirty="0">
              <a:solidFill>
                <a:schemeClr val="bg1"/>
              </a:solidFill>
              <a:latin typeface="Times New Roman" panose="02020603050405020304" pitchFamily="18" charset="0"/>
              <a:cs typeface="Times New Roman" panose="02020603050405020304" pitchFamily="18" charset="0"/>
            </a:endParaRPr>
          </a:p>
          <a:p>
            <a:pPr>
              <a:buFont typeface="Arial" panose="020B0604020202020204" pitchFamily="34" charset="0"/>
              <a:buChar char="•"/>
            </a:pPr>
            <a:r>
              <a:rPr lang="ru-RU" altLang="ru-RU" sz="2400" b="1" dirty="0" err="1" smtClean="0">
                <a:latin typeface="Times New Roman" panose="02020603050405020304" pitchFamily="18" charset="0"/>
                <a:cs typeface="Times New Roman" panose="02020603050405020304" pitchFamily="18" charset="0"/>
              </a:rPr>
              <a:t>Білімділік</a:t>
            </a:r>
            <a:r>
              <a:rPr lang="ru-RU" altLang="ru-RU" sz="2400" b="1" dirty="0" smtClean="0">
                <a:latin typeface="Times New Roman" panose="02020603050405020304" pitchFamily="18" charset="0"/>
                <a:cs typeface="Times New Roman" panose="02020603050405020304" pitchFamily="18" charset="0"/>
              </a:rPr>
              <a:t>: </a:t>
            </a:r>
            <a:r>
              <a:rPr lang="ru-RU" altLang="ru-RU" sz="2400" dirty="0">
                <a:latin typeface="Times New Roman" panose="02020603050405020304" pitchFamily="18" charset="0"/>
                <a:cs typeface="Times New Roman" panose="02020603050405020304" pitchFamily="18" charset="0"/>
              </a:rPr>
              <a:t>1 </a:t>
            </a:r>
            <a:r>
              <a:rPr lang="ru-RU" altLang="ru-RU" sz="2400" dirty="0" err="1">
                <a:latin typeface="Times New Roman" panose="02020603050405020304" pitchFamily="18" charset="0"/>
                <a:cs typeface="Times New Roman" panose="02020603050405020304" pitchFamily="18" charset="0"/>
              </a:rPr>
              <a:t>желтоқсан</a:t>
            </a:r>
            <a:r>
              <a:rPr lang="ru-RU" altLang="ru-RU" sz="2400" dirty="0">
                <a:latin typeface="Times New Roman" panose="02020603050405020304" pitchFamily="18" charset="0"/>
                <a:cs typeface="Times New Roman" panose="02020603050405020304" pitchFamily="18" charset="0"/>
              </a:rPr>
              <a:t> – </a:t>
            </a:r>
            <a:r>
              <a:rPr lang="ru-RU" altLang="ru-RU" sz="2400" dirty="0" err="1">
                <a:latin typeface="Times New Roman" panose="02020603050405020304" pitchFamily="18" charset="0"/>
                <a:cs typeface="Times New Roman" panose="02020603050405020304" pitchFamily="18" charset="0"/>
              </a:rPr>
              <a:t>Тұңғыш</a:t>
            </a:r>
            <a:r>
              <a:rPr lang="ru-RU" altLang="ru-RU" sz="2400" dirty="0">
                <a:latin typeface="Times New Roman" panose="02020603050405020304" pitchFamily="18" charset="0"/>
                <a:cs typeface="Times New Roman" panose="02020603050405020304" pitchFamily="18" charset="0"/>
              </a:rPr>
              <a:t> Президент </a:t>
            </a:r>
            <a:r>
              <a:rPr lang="ru-RU" altLang="ru-RU" sz="2400" dirty="0" err="1">
                <a:latin typeface="Times New Roman" panose="02020603050405020304" pitchFamily="18" charset="0"/>
                <a:cs typeface="Times New Roman" panose="02020603050405020304" pitchFamily="18" charset="0"/>
              </a:rPr>
              <a:t>күні</a:t>
            </a:r>
            <a:r>
              <a:rPr lang="ru-RU" altLang="ru-RU" sz="2400" dirty="0">
                <a:latin typeface="Times New Roman" panose="02020603050405020304" pitchFamily="18" charset="0"/>
                <a:cs typeface="Times New Roman" panose="02020603050405020304" pitchFamily="18" charset="0"/>
              </a:rPr>
              <a:t> </a:t>
            </a:r>
            <a:r>
              <a:rPr lang="ru-RU" altLang="ru-RU" sz="2400" dirty="0" err="1">
                <a:latin typeface="Times New Roman" panose="02020603050405020304" pitchFamily="18" charset="0"/>
                <a:cs typeface="Times New Roman" panose="02020603050405020304" pitchFamily="18" charset="0"/>
              </a:rPr>
              <a:t>мерекесінің</a:t>
            </a:r>
            <a:r>
              <a:rPr lang="ru-RU" altLang="ru-RU" sz="2400" dirty="0">
                <a:latin typeface="Times New Roman" panose="02020603050405020304" pitchFamily="18" charset="0"/>
                <a:cs typeface="Times New Roman" panose="02020603050405020304" pitchFamily="18" charset="0"/>
              </a:rPr>
              <a:t> </a:t>
            </a:r>
            <a:r>
              <a:rPr lang="ru-RU" altLang="ru-RU" sz="2400" dirty="0" err="1">
                <a:latin typeface="Times New Roman" panose="02020603050405020304" pitchFamily="18" charset="0"/>
                <a:cs typeface="Times New Roman" panose="02020603050405020304" pitchFamily="18" charset="0"/>
              </a:rPr>
              <a:t>мәнін</a:t>
            </a:r>
            <a:r>
              <a:rPr lang="ru-RU" altLang="ru-RU" sz="2400" dirty="0">
                <a:latin typeface="Times New Roman" panose="02020603050405020304" pitchFamily="18" charset="0"/>
                <a:cs typeface="Times New Roman" panose="02020603050405020304" pitchFamily="18" charset="0"/>
              </a:rPr>
              <a:t> </a:t>
            </a:r>
            <a:r>
              <a:rPr lang="ru-RU" altLang="ru-RU" sz="2400" dirty="0" err="1">
                <a:latin typeface="Times New Roman" panose="02020603050405020304" pitchFamily="18" charset="0"/>
                <a:cs typeface="Times New Roman" panose="02020603050405020304" pitchFamily="18" charset="0"/>
              </a:rPr>
              <a:t>ашу</a:t>
            </a:r>
            <a:r>
              <a:rPr lang="ru-RU" altLang="ru-RU" sz="2400" dirty="0">
                <a:latin typeface="Times New Roman" panose="02020603050405020304" pitchFamily="18" charset="0"/>
                <a:cs typeface="Times New Roman" panose="02020603050405020304" pitchFamily="18" charset="0"/>
              </a:rPr>
              <a:t>; </a:t>
            </a:r>
            <a:r>
              <a:rPr lang="ru-RU" altLang="ru-RU" sz="2400" dirty="0" err="1">
                <a:latin typeface="Times New Roman" panose="02020603050405020304" pitchFamily="18" charset="0"/>
                <a:cs typeface="Times New Roman" panose="02020603050405020304" pitchFamily="18" charset="0"/>
              </a:rPr>
              <a:t>Нұрсұлтан</a:t>
            </a:r>
            <a:r>
              <a:rPr lang="ru-RU" altLang="ru-RU" sz="2400" dirty="0">
                <a:latin typeface="Times New Roman" panose="02020603050405020304" pitchFamily="18" charset="0"/>
                <a:cs typeface="Times New Roman" panose="02020603050405020304" pitchFamily="18" charset="0"/>
              </a:rPr>
              <a:t> </a:t>
            </a:r>
            <a:r>
              <a:rPr lang="ru-RU" altLang="ru-RU" sz="2400" dirty="0" err="1">
                <a:latin typeface="Times New Roman" panose="02020603050405020304" pitchFamily="18" charset="0"/>
                <a:cs typeface="Times New Roman" panose="02020603050405020304" pitchFamily="18" charset="0"/>
              </a:rPr>
              <a:t>Әбішұлы</a:t>
            </a:r>
            <a:r>
              <a:rPr lang="ru-RU" altLang="ru-RU" sz="2400" dirty="0">
                <a:latin typeface="Times New Roman" panose="02020603050405020304" pitchFamily="18" charset="0"/>
                <a:cs typeface="Times New Roman" panose="02020603050405020304" pitchFamily="18" charset="0"/>
              </a:rPr>
              <a:t> </a:t>
            </a:r>
            <a:r>
              <a:rPr lang="ru-RU" altLang="ru-RU" sz="2400" dirty="0" err="1">
                <a:latin typeface="Times New Roman" panose="02020603050405020304" pitchFamily="18" charset="0"/>
                <a:cs typeface="Times New Roman" panose="02020603050405020304" pitchFamily="18" charset="0"/>
              </a:rPr>
              <a:t>Назарбаевтың</a:t>
            </a:r>
            <a:r>
              <a:rPr lang="ru-RU" altLang="ru-RU" sz="2400" dirty="0">
                <a:latin typeface="Times New Roman" panose="02020603050405020304" pitchFamily="18" charset="0"/>
                <a:cs typeface="Times New Roman" panose="02020603050405020304" pitchFamily="18" charset="0"/>
              </a:rPr>
              <a:t> </a:t>
            </a:r>
            <a:r>
              <a:rPr lang="ru-RU" altLang="ru-RU" sz="2400" dirty="0" err="1">
                <a:latin typeface="Times New Roman" panose="02020603050405020304" pitchFamily="18" charset="0"/>
                <a:cs typeface="Times New Roman" panose="02020603050405020304" pitchFamily="18" charset="0"/>
              </a:rPr>
              <a:t>өмір</a:t>
            </a:r>
            <a:r>
              <a:rPr lang="ru-RU" altLang="ru-RU" sz="2400" dirty="0">
                <a:latin typeface="Times New Roman" panose="02020603050405020304" pitchFamily="18" charset="0"/>
                <a:cs typeface="Times New Roman" panose="02020603050405020304" pitchFamily="18" charset="0"/>
              </a:rPr>
              <a:t> </a:t>
            </a:r>
            <a:r>
              <a:rPr lang="ru-RU" altLang="ru-RU" sz="2400" dirty="0" err="1">
                <a:latin typeface="Times New Roman" panose="02020603050405020304" pitchFamily="18" charset="0"/>
                <a:cs typeface="Times New Roman" panose="02020603050405020304" pitchFamily="18" charset="0"/>
              </a:rPr>
              <a:t>жолы</a:t>
            </a:r>
            <a:r>
              <a:rPr lang="ru-RU" altLang="ru-RU" sz="2400" dirty="0">
                <a:latin typeface="Times New Roman" panose="02020603050405020304" pitchFamily="18" charset="0"/>
                <a:cs typeface="Times New Roman" panose="02020603050405020304" pitchFamily="18" charset="0"/>
              </a:rPr>
              <a:t>, </a:t>
            </a:r>
            <a:r>
              <a:rPr lang="ru-RU" altLang="ru-RU" sz="2400" dirty="0" err="1">
                <a:latin typeface="Times New Roman" panose="02020603050405020304" pitchFamily="18" charset="0"/>
                <a:cs typeface="Times New Roman" panose="02020603050405020304" pitchFamily="18" charset="0"/>
              </a:rPr>
              <a:t>туып</a:t>
            </a:r>
            <a:r>
              <a:rPr lang="ru-RU" altLang="ru-RU" sz="2400" dirty="0">
                <a:latin typeface="Times New Roman" panose="02020603050405020304" pitchFamily="18" charset="0"/>
                <a:cs typeface="Times New Roman" panose="02020603050405020304" pitchFamily="18" charset="0"/>
              </a:rPr>
              <a:t> - </a:t>
            </a:r>
            <a:r>
              <a:rPr lang="ru-RU" altLang="ru-RU" sz="2400" dirty="0" err="1">
                <a:latin typeface="Times New Roman" panose="02020603050405020304" pitchFamily="18" charset="0"/>
                <a:cs typeface="Times New Roman" panose="02020603050405020304" pitchFamily="18" charset="0"/>
              </a:rPr>
              <a:t>өскен</a:t>
            </a:r>
            <a:r>
              <a:rPr lang="ru-RU" altLang="ru-RU" sz="2400" dirty="0">
                <a:latin typeface="Times New Roman" panose="02020603050405020304" pitchFamily="18" charset="0"/>
                <a:cs typeface="Times New Roman" panose="02020603050405020304" pitchFamily="18" charset="0"/>
              </a:rPr>
              <a:t>, </a:t>
            </a:r>
            <a:r>
              <a:rPr lang="ru-RU" altLang="ru-RU" sz="2400" dirty="0" err="1">
                <a:latin typeface="Times New Roman" panose="02020603050405020304" pitchFamily="18" charset="0"/>
                <a:cs typeface="Times New Roman" panose="02020603050405020304" pitchFamily="18" charset="0"/>
              </a:rPr>
              <a:t>оқып</a:t>
            </a:r>
            <a:r>
              <a:rPr lang="ru-RU" altLang="ru-RU" sz="2400" dirty="0">
                <a:latin typeface="Times New Roman" panose="02020603050405020304" pitchFamily="18" charset="0"/>
                <a:cs typeface="Times New Roman" panose="02020603050405020304" pitchFamily="18" charset="0"/>
              </a:rPr>
              <a:t> </a:t>
            </a:r>
            <a:r>
              <a:rPr lang="ru-RU" altLang="ru-RU" sz="2400" dirty="0" err="1">
                <a:latin typeface="Times New Roman" panose="02020603050405020304" pitchFamily="18" charset="0"/>
                <a:cs typeface="Times New Roman" panose="02020603050405020304" pitchFamily="18" charset="0"/>
              </a:rPr>
              <a:t>білім</a:t>
            </a:r>
            <a:r>
              <a:rPr lang="ru-RU" altLang="ru-RU" sz="2400" dirty="0">
                <a:latin typeface="Times New Roman" panose="02020603050405020304" pitchFamily="18" charset="0"/>
                <a:cs typeface="Times New Roman" panose="02020603050405020304" pitchFamily="18" charset="0"/>
              </a:rPr>
              <a:t> </a:t>
            </a:r>
            <a:r>
              <a:rPr lang="ru-RU" altLang="ru-RU" sz="2400" dirty="0" err="1">
                <a:latin typeface="Times New Roman" panose="02020603050405020304" pitchFamily="18" charset="0"/>
                <a:cs typeface="Times New Roman" panose="02020603050405020304" pitchFamily="18" charset="0"/>
              </a:rPr>
              <a:t>алған</a:t>
            </a:r>
            <a:r>
              <a:rPr lang="ru-RU" altLang="ru-RU" sz="2400" dirty="0">
                <a:latin typeface="Times New Roman" panose="02020603050405020304" pitchFamily="18" charset="0"/>
                <a:cs typeface="Times New Roman" panose="02020603050405020304" pitchFamily="18" charset="0"/>
              </a:rPr>
              <a:t>, </a:t>
            </a:r>
            <a:r>
              <a:rPr lang="ru-RU" altLang="ru-RU" sz="2400" dirty="0" err="1">
                <a:latin typeface="Times New Roman" panose="02020603050405020304" pitchFamily="18" charset="0"/>
                <a:cs typeface="Times New Roman" panose="02020603050405020304" pitchFamily="18" charset="0"/>
              </a:rPr>
              <a:t>қызмет</a:t>
            </a:r>
            <a:r>
              <a:rPr lang="ru-RU" altLang="ru-RU" sz="2400" dirty="0">
                <a:latin typeface="Times New Roman" panose="02020603050405020304" pitchFamily="18" charset="0"/>
                <a:cs typeface="Times New Roman" panose="02020603050405020304" pitchFamily="18" charset="0"/>
              </a:rPr>
              <a:t> </a:t>
            </a:r>
            <a:r>
              <a:rPr lang="ru-RU" altLang="ru-RU" sz="2400" dirty="0" err="1">
                <a:latin typeface="Times New Roman" panose="02020603050405020304" pitchFamily="18" charset="0"/>
                <a:cs typeface="Times New Roman" panose="02020603050405020304" pitchFamily="18" charset="0"/>
              </a:rPr>
              <a:t>еткен</a:t>
            </a:r>
            <a:r>
              <a:rPr lang="ru-RU" altLang="ru-RU" sz="2400" dirty="0">
                <a:latin typeface="Times New Roman" panose="02020603050405020304" pitchFamily="18" charset="0"/>
                <a:cs typeface="Times New Roman" panose="02020603050405020304" pitchFamily="18" charset="0"/>
              </a:rPr>
              <a:t> </a:t>
            </a:r>
            <a:r>
              <a:rPr lang="ru-RU" altLang="ru-RU" sz="2400" dirty="0" err="1">
                <a:latin typeface="Times New Roman" panose="02020603050405020304" pitchFamily="18" charset="0"/>
                <a:cs typeface="Times New Roman" panose="02020603050405020304" pitchFamily="18" charset="0"/>
              </a:rPr>
              <a:t>жерлері</a:t>
            </a:r>
            <a:r>
              <a:rPr lang="ru-RU" altLang="ru-RU" sz="2400" dirty="0">
                <a:latin typeface="Times New Roman" panose="02020603050405020304" pitchFamily="18" charset="0"/>
                <a:cs typeface="Times New Roman" panose="02020603050405020304" pitchFamily="18" charset="0"/>
              </a:rPr>
              <a:t> </a:t>
            </a:r>
            <a:r>
              <a:rPr lang="ru-RU" altLang="ru-RU" sz="2400" dirty="0" err="1">
                <a:latin typeface="Times New Roman" panose="02020603050405020304" pitchFamily="18" charset="0"/>
                <a:cs typeface="Times New Roman" panose="02020603050405020304" pitchFamily="18" charset="0"/>
              </a:rPr>
              <a:t>туралы</a:t>
            </a:r>
            <a:r>
              <a:rPr lang="ru-RU" altLang="ru-RU" sz="2400" dirty="0">
                <a:latin typeface="Times New Roman" panose="02020603050405020304" pitchFamily="18" charset="0"/>
                <a:cs typeface="Times New Roman" panose="02020603050405020304" pitchFamily="18" charset="0"/>
              </a:rPr>
              <a:t> </a:t>
            </a:r>
            <a:r>
              <a:rPr lang="ru-RU" altLang="ru-RU" sz="2400" dirty="0" err="1">
                <a:latin typeface="Times New Roman" panose="02020603050405020304" pitchFamily="18" charset="0"/>
                <a:cs typeface="Times New Roman" panose="02020603050405020304" pitchFamily="18" charset="0"/>
              </a:rPr>
              <a:t>мағлұмат</a:t>
            </a:r>
            <a:r>
              <a:rPr lang="ru-RU" altLang="ru-RU" sz="2400" dirty="0">
                <a:latin typeface="Times New Roman" panose="02020603050405020304" pitchFamily="18" charset="0"/>
                <a:cs typeface="Times New Roman" panose="02020603050405020304" pitchFamily="18" charset="0"/>
              </a:rPr>
              <a:t> беру</a:t>
            </a:r>
            <a:r>
              <a:rPr lang="ru-RU" altLang="ru-RU" sz="2400" dirty="0" smtClean="0">
                <a:latin typeface="Times New Roman" panose="02020603050405020304" pitchFamily="18" charset="0"/>
                <a:cs typeface="Times New Roman" panose="02020603050405020304" pitchFamily="18" charset="0"/>
              </a:rPr>
              <a:t>;</a:t>
            </a:r>
          </a:p>
          <a:p>
            <a:pPr>
              <a:buFont typeface="Arial" panose="020B0604020202020204" pitchFamily="34" charset="0"/>
              <a:buChar char="•"/>
            </a:pPr>
            <a:endParaRPr lang="ru-RU" altLang="ru-RU" sz="2400" dirty="0">
              <a:latin typeface="Times New Roman" panose="02020603050405020304" pitchFamily="18" charset="0"/>
              <a:cs typeface="Times New Roman" panose="02020603050405020304" pitchFamily="18" charset="0"/>
            </a:endParaRPr>
          </a:p>
          <a:p>
            <a:pPr>
              <a:buFont typeface="Arial" panose="020B0604020202020204" pitchFamily="34" charset="0"/>
              <a:buChar char="•"/>
            </a:pPr>
            <a:r>
              <a:rPr lang="ru-RU" altLang="ru-RU" sz="2400" b="1" dirty="0" err="1" smtClean="0">
                <a:latin typeface="Times New Roman" panose="02020603050405020304" pitchFamily="18" charset="0"/>
                <a:cs typeface="Times New Roman" panose="02020603050405020304" pitchFamily="18" charset="0"/>
              </a:rPr>
              <a:t>Дамытушылық</a:t>
            </a:r>
            <a:r>
              <a:rPr lang="ru-RU" altLang="ru-RU" sz="2400" b="1" dirty="0" smtClean="0">
                <a:latin typeface="Times New Roman" panose="02020603050405020304" pitchFamily="18" charset="0"/>
                <a:cs typeface="Times New Roman" panose="02020603050405020304" pitchFamily="18" charset="0"/>
              </a:rPr>
              <a:t>: </a:t>
            </a:r>
            <a:r>
              <a:rPr lang="ru-RU" altLang="ru-RU" sz="2400" dirty="0" err="1" smtClean="0">
                <a:latin typeface="Times New Roman" panose="02020603050405020304" pitchFamily="18" charset="0"/>
                <a:cs typeface="Times New Roman" panose="02020603050405020304" pitchFamily="18" charset="0"/>
              </a:rPr>
              <a:t>Елімізге</a:t>
            </a:r>
            <a:r>
              <a:rPr lang="ru-RU" altLang="ru-RU" sz="2400" dirty="0" smtClean="0">
                <a:latin typeface="Times New Roman" panose="02020603050405020304" pitchFamily="18" charset="0"/>
                <a:cs typeface="Times New Roman" panose="02020603050405020304" pitchFamily="18" charset="0"/>
              </a:rPr>
              <a:t> </a:t>
            </a:r>
            <a:r>
              <a:rPr lang="ru-RU" altLang="ru-RU" sz="2400" dirty="0" err="1">
                <a:latin typeface="Times New Roman" panose="02020603050405020304" pitchFamily="18" charset="0"/>
                <a:cs typeface="Times New Roman" panose="02020603050405020304" pitchFamily="18" charset="0"/>
              </a:rPr>
              <a:t>еңсе</a:t>
            </a:r>
            <a:r>
              <a:rPr lang="ru-RU" altLang="ru-RU" sz="2400" dirty="0">
                <a:latin typeface="Times New Roman" panose="02020603050405020304" pitchFamily="18" charset="0"/>
                <a:cs typeface="Times New Roman" panose="02020603050405020304" pitchFamily="18" charset="0"/>
              </a:rPr>
              <a:t> </a:t>
            </a:r>
            <a:r>
              <a:rPr lang="ru-RU" altLang="ru-RU" sz="2400" dirty="0" err="1">
                <a:latin typeface="Times New Roman" panose="02020603050405020304" pitchFamily="18" charset="0"/>
                <a:cs typeface="Times New Roman" panose="02020603050405020304" pitchFamily="18" charset="0"/>
              </a:rPr>
              <a:t>тіктетіп,мемілекетімізді</a:t>
            </a:r>
            <a:r>
              <a:rPr lang="ru-RU" altLang="ru-RU" sz="2400" dirty="0">
                <a:latin typeface="Times New Roman" panose="02020603050405020304" pitchFamily="18" charset="0"/>
                <a:cs typeface="Times New Roman" panose="02020603050405020304" pitchFamily="18" charset="0"/>
              </a:rPr>
              <a:t> </a:t>
            </a:r>
            <a:r>
              <a:rPr lang="ru-RU" altLang="ru-RU" sz="2400" dirty="0" err="1">
                <a:latin typeface="Times New Roman" panose="02020603050405020304" pitchFamily="18" charset="0"/>
                <a:cs typeface="Times New Roman" panose="02020603050405020304" pitchFamily="18" charset="0"/>
              </a:rPr>
              <a:t>мығымдап</a:t>
            </a:r>
            <a:r>
              <a:rPr lang="ru-RU" altLang="ru-RU" sz="2400" dirty="0">
                <a:latin typeface="Times New Roman" panose="02020603050405020304" pitchFamily="18" charset="0"/>
                <a:cs typeface="Times New Roman" panose="02020603050405020304" pitchFamily="18" charset="0"/>
              </a:rPr>
              <a:t> </a:t>
            </a:r>
            <a:r>
              <a:rPr lang="ru-RU" altLang="ru-RU" sz="2400" dirty="0" err="1">
                <a:latin typeface="Times New Roman" panose="02020603050405020304" pitchFamily="18" charset="0"/>
                <a:cs typeface="Times New Roman" panose="02020603050405020304" pitchFamily="18" charset="0"/>
              </a:rPr>
              <a:t>берген</a:t>
            </a:r>
            <a:r>
              <a:rPr lang="ru-RU" altLang="ru-RU" sz="2400" dirty="0">
                <a:latin typeface="Times New Roman" panose="02020603050405020304" pitchFamily="18" charset="0"/>
                <a:cs typeface="Times New Roman" panose="02020603050405020304" pitchFamily="18" charset="0"/>
              </a:rPr>
              <a:t>, </a:t>
            </a:r>
            <a:r>
              <a:rPr lang="ru-RU" altLang="ru-RU" sz="2400" dirty="0" err="1">
                <a:latin typeface="Times New Roman" panose="02020603050405020304" pitchFamily="18" charset="0"/>
                <a:cs typeface="Times New Roman" panose="02020603050405020304" pitchFamily="18" charset="0"/>
              </a:rPr>
              <a:t>халқымызды</a:t>
            </a:r>
            <a:r>
              <a:rPr lang="ru-RU" altLang="ru-RU" sz="2400" dirty="0">
                <a:latin typeface="Times New Roman" panose="02020603050405020304" pitchFamily="18" charset="0"/>
                <a:cs typeface="Times New Roman" panose="02020603050405020304" pitchFamily="18" charset="0"/>
              </a:rPr>
              <a:t> </a:t>
            </a:r>
            <a:r>
              <a:rPr lang="ru-RU" altLang="ru-RU" sz="2400" dirty="0" err="1">
                <a:latin typeface="Times New Roman" panose="02020603050405020304" pitchFamily="18" charset="0"/>
                <a:cs typeface="Times New Roman" panose="02020603050405020304" pitchFamily="18" charset="0"/>
              </a:rPr>
              <a:t>әлемге</a:t>
            </a:r>
            <a:r>
              <a:rPr lang="ru-RU" altLang="ru-RU" sz="2400" dirty="0">
                <a:latin typeface="Times New Roman" panose="02020603050405020304" pitchFamily="18" charset="0"/>
                <a:cs typeface="Times New Roman" panose="02020603050405020304" pitchFamily="18" charset="0"/>
              </a:rPr>
              <a:t> </a:t>
            </a:r>
            <a:r>
              <a:rPr lang="ru-RU" altLang="ru-RU" sz="2400" dirty="0" err="1">
                <a:latin typeface="Times New Roman" panose="02020603050405020304" pitchFamily="18" charset="0"/>
                <a:cs typeface="Times New Roman" panose="02020603050405020304" pitchFamily="18" charset="0"/>
              </a:rPr>
              <a:t>танытып</a:t>
            </a:r>
            <a:r>
              <a:rPr lang="ru-RU" altLang="ru-RU" sz="2400" dirty="0" smtClean="0">
                <a:latin typeface="Times New Roman" panose="02020603050405020304" pitchFamily="18" charset="0"/>
                <a:cs typeface="Times New Roman" panose="02020603050405020304" pitchFamily="18" charset="0"/>
              </a:rPr>
              <a:t>, </a:t>
            </a:r>
            <a:r>
              <a:rPr lang="ru-RU" altLang="ru-RU" sz="2400" dirty="0" err="1" smtClean="0">
                <a:latin typeface="Times New Roman" panose="02020603050405020304" pitchFamily="18" charset="0"/>
                <a:cs typeface="Times New Roman" panose="02020603050405020304" pitchFamily="18" charset="0"/>
              </a:rPr>
              <a:t>алаш</a:t>
            </a:r>
            <a:r>
              <a:rPr lang="ru-RU" altLang="ru-RU" sz="2400" dirty="0" smtClean="0">
                <a:latin typeface="Times New Roman" panose="02020603050405020304" pitchFamily="18" charset="0"/>
                <a:cs typeface="Times New Roman" panose="02020603050405020304" pitchFamily="18" charset="0"/>
              </a:rPr>
              <a:t> </a:t>
            </a:r>
            <a:r>
              <a:rPr lang="ru-RU" altLang="ru-RU" sz="2400" dirty="0" err="1">
                <a:latin typeface="Times New Roman" panose="02020603050405020304" pitchFamily="18" charset="0"/>
                <a:cs typeface="Times New Roman" panose="02020603050405020304" pitchFamily="18" charset="0"/>
              </a:rPr>
              <a:t>баласының</a:t>
            </a:r>
            <a:r>
              <a:rPr lang="ru-RU" altLang="ru-RU" sz="2400" dirty="0">
                <a:latin typeface="Times New Roman" panose="02020603050405020304" pitchFamily="18" charset="0"/>
                <a:cs typeface="Times New Roman" panose="02020603050405020304" pitchFamily="18" charset="0"/>
              </a:rPr>
              <a:t> </a:t>
            </a:r>
            <a:r>
              <a:rPr lang="ru-RU" altLang="ru-RU" sz="2400" dirty="0" err="1">
                <a:latin typeface="Times New Roman" panose="02020603050405020304" pitchFamily="18" charset="0"/>
                <a:cs typeface="Times New Roman" panose="02020603050405020304" pitchFamily="18" charset="0"/>
              </a:rPr>
              <a:t>абыройын</a:t>
            </a:r>
            <a:r>
              <a:rPr lang="ru-RU" altLang="ru-RU" sz="2400" dirty="0">
                <a:latin typeface="Times New Roman" panose="02020603050405020304" pitchFamily="18" charset="0"/>
                <a:cs typeface="Times New Roman" panose="02020603050405020304" pitchFamily="18" charset="0"/>
              </a:rPr>
              <a:t> </a:t>
            </a:r>
            <a:r>
              <a:rPr lang="ru-RU" altLang="ru-RU" sz="2400" dirty="0" err="1">
                <a:latin typeface="Times New Roman" panose="02020603050405020304" pitchFamily="18" charset="0"/>
                <a:cs typeface="Times New Roman" panose="02020603050405020304" pitchFamily="18" charset="0"/>
              </a:rPr>
              <a:t>ақсақтатып</a:t>
            </a:r>
            <a:r>
              <a:rPr lang="ru-RU" altLang="ru-RU" sz="2400" dirty="0">
                <a:latin typeface="Times New Roman" panose="02020603050405020304" pitchFamily="18" charset="0"/>
                <a:cs typeface="Times New Roman" panose="02020603050405020304" pitchFamily="18" charset="0"/>
              </a:rPr>
              <a:t> </a:t>
            </a:r>
            <a:r>
              <a:rPr lang="ru-RU" altLang="ru-RU" sz="2400" dirty="0" err="1">
                <a:latin typeface="Times New Roman" panose="02020603050405020304" pitchFamily="18" charset="0"/>
                <a:cs typeface="Times New Roman" panose="02020603050405020304" pitchFamily="18" charset="0"/>
              </a:rPr>
              <a:t>Елбасының</a:t>
            </a:r>
            <a:r>
              <a:rPr lang="ru-RU" altLang="ru-RU" sz="2400" dirty="0">
                <a:latin typeface="Times New Roman" panose="02020603050405020304" pitchFamily="18" charset="0"/>
                <a:cs typeface="Times New Roman" panose="02020603050405020304" pitchFamily="18" charset="0"/>
              </a:rPr>
              <a:t> </a:t>
            </a:r>
            <a:r>
              <a:rPr lang="ru-RU" altLang="ru-RU" sz="2400" dirty="0" err="1">
                <a:latin typeface="Times New Roman" panose="02020603050405020304" pitchFamily="18" charset="0"/>
                <a:cs typeface="Times New Roman" panose="02020603050405020304" pitchFamily="18" charset="0"/>
              </a:rPr>
              <a:t>кісілік</a:t>
            </a:r>
            <a:r>
              <a:rPr lang="ru-RU" altLang="ru-RU" sz="2400" dirty="0">
                <a:latin typeface="Times New Roman" panose="02020603050405020304" pitchFamily="18" charset="0"/>
                <a:cs typeface="Times New Roman" panose="02020603050405020304" pitchFamily="18" charset="0"/>
              </a:rPr>
              <a:t> </a:t>
            </a:r>
            <a:r>
              <a:rPr lang="ru-RU" altLang="ru-RU" sz="2400" dirty="0" err="1">
                <a:latin typeface="Times New Roman" panose="02020603050405020304" pitchFamily="18" charset="0"/>
                <a:cs typeface="Times New Roman" panose="02020603050405020304" pitchFamily="18" charset="0"/>
              </a:rPr>
              <a:t>келбетін</a:t>
            </a:r>
            <a:r>
              <a:rPr lang="ru-RU" altLang="ru-RU" sz="2400" dirty="0">
                <a:latin typeface="Times New Roman" panose="02020603050405020304" pitchFamily="18" charset="0"/>
                <a:cs typeface="Times New Roman" panose="02020603050405020304" pitchFamily="18" charset="0"/>
              </a:rPr>
              <a:t> </a:t>
            </a:r>
            <a:r>
              <a:rPr lang="ru-RU" altLang="ru-RU" sz="2400" dirty="0" err="1">
                <a:latin typeface="Times New Roman" panose="02020603050405020304" pitchFamily="18" charset="0"/>
                <a:cs typeface="Times New Roman" panose="02020603050405020304" pitchFamily="18" charset="0"/>
              </a:rPr>
              <a:t>меңгеру</a:t>
            </a:r>
            <a:r>
              <a:rPr lang="ru-RU" altLang="ru-RU" sz="2400" dirty="0" smtClean="0">
                <a:latin typeface="Times New Roman" panose="02020603050405020304" pitchFamily="18" charset="0"/>
                <a:cs typeface="Times New Roman" panose="02020603050405020304" pitchFamily="18" charset="0"/>
              </a:rPr>
              <a:t>.</a:t>
            </a:r>
          </a:p>
          <a:p>
            <a:pPr>
              <a:buFont typeface="Arial" panose="020B0604020202020204" pitchFamily="34" charset="0"/>
              <a:buChar char="•"/>
            </a:pPr>
            <a:endParaRPr lang="ru-RU" altLang="ru-RU" sz="2400" b="1" i="1" dirty="0">
              <a:latin typeface="Times New Roman" panose="02020603050405020304" pitchFamily="18" charset="0"/>
              <a:cs typeface="Times New Roman" panose="02020603050405020304" pitchFamily="18" charset="0"/>
            </a:endParaRPr>
          </a:p>
          <a:p>
            <a:pPr>
              <a:buFont typeface="Arial" panose="020B0604020202020204" pitchFamily="34" charset="0"/>
              <a:buChar char="•"/>
            </a:pPr>
            <a:r>
              <a:rPr lang="ru-RU" altLang="ru-RU" sz="2400" b="1" dirty="0" err="1">
                <a:latin typeface="Times New Roman" panose="02020603050405020304" pitchFamily="18" charset="0"/>
                <a:cs typeface="Times New Roman" panose="02020603050405020304" pitchFamily="18" charset="0"/>
              </a:rPr>
              <a:t>Тәрбиелік</a:t>
            </a:r>
            <a:r>
              <a:rPr lang="ru-RU" altLang="ru-RU" sz="2400" b="1" dirty="0" smtClean="0">
                <a:latin typeface="Times New Roman" panose="02020603050405020304" pitchFamily="18" charset="0"/>
                <a:cs typeface="Times New Roman" panose="02020603050405020304" pitchFamily="18" charset="0"/>
              </a:rPr>
              <a:t>: </a:t>
            </a:r>
            <a:r>
              <a:rPr lang="ru-RU" altLang="ru-RU" sz="2400" dirty="0" err="1" smtClean="0">
                <a:latin typeface="Times New Roman" panose="02020603050405020304" pitchFamily="18" charset="0"/>
                <a:cs typeface="Times New Roman" panose="02020603050405020304" pitchFamily="18" charset="0"/>
              </a:rPr>
              <a:t>Елін</a:t>
            </a:r>
            <a:r>
              <a:rPr lang="ru-RU" altLang="ru-RU" sz="2400" dirty="0" smtClean="0">
                <a:latin typeface="Times New Roman" panose="02020603050405020304" pitchFamily="18" charset="0"/>
                <a:cs typeface="Times New Roman" panose="02020603050405020304" pitchFamily="18" charset="0"/>
              </a:rPr>
              <a:t> </a:t>
            </a:r>
            <a:r>
              <a:rPr lang="ru-RU" altLang="ru-RU" sz="2400" dirty="0" err="1">
                <a:latin typeface="Times New Roman" panose="02020603050405020304" pitchFamily="18" charset="0"/>
                <a:cs typeface="Times New Roman" panose="02020603050405020304" pitchFamily="18" charset="0"/>
              </a:rPr>
              <a:t>сүйген</a:t>
            </a:r>
            <a:r>
              <a:rPr lang="ru-RU" altLang="ru-RU" sz="2400" dirty="0" smtClean="0">
                <a:latin typeface="Times New Roman" panose="02020603050405020304" pitchFamily="18" charset="0"/>
                <a:cs typeface="Times New Roman" panose="02020603050405020304" pitchFamily="18" charset="0"/>
              </a:rPr>
              <a:t>, </a:t>
            </a:r>
            <a:r>
              <a:rPr lang="ru-RU" altLang="ru-RU" sz="2400" dirty="0" err="1" smtClean="0">
                <a:latin typeface="Times New Roman" panose="02020603050405020304" pitchFamily="18" charset="0"/>
                <a:cs typeface="Times New Roman" panose="02020603050405020304" pitchFamily="18" charset="0"/>
              </a:rPr>
              <a:t>елі</a:t>
            </a:r>
            <a:r>
              <a:rPr lang="ru-RU" altLang="ru-RU" sz="2400" dirty="0" smtClean="0">
                <a:latin typeface="Times New Roman" panose="02020603050405020304" pitchFamily="18" charset="0"/>
                <a:cs typeface="Times New Roman" panose="02020603050405020304" pitchFamily="18" charset="0"/>
              </a:rPr>
              <a:t> </a:t>
            </a:r>
            <a:r>
              <a:rPr lang="ru-RU" altLang="ru-RU" sz="2400" dirty="0" err="1">
                <a:latin typeface="Times New Roman" panose="02020603050405020304" pitchFamily="18" charset="0"/>
                <a:cs typeface="Times New Roman" panose="02020603050405020304" pitchFamily="18" charset="0"/>
              </a:rPr>
              <a:t>сүйген</a:t>
            </a:r>
            <a:r>
              <a:rPr lang="ru-RU" altLang="ru-RU" sz="2400" dirty="0">
                <a:latin typeface="Times New Roman" panose="02020603050405020304" pitchFamily="18" charset="0"/>
                <a:cs typeface="Times New Roman" panose="02020603050405020304" pitchFamily="18" charset="0"/>
              </a:rPr>
              <a:t> </a:t>
            </a:r>
            <a:r>
              <a:rPr lang="ru-RU" altLang="ru-RU" sz="2400" dirty="0" err="1">
                <a:latin typeface="Times New Roman" panose="02020603050405020304" pitchFamily="18" charset="0"/>
                <a:cs typeface="Times New Roman" panose="02020603050405020304" pitchFamily="18" charset="0"/>
              </a:rPr>
              <a:t>Елбасынан</a:t>
            </a:r>
            <a:r>
              <a:rPr lang="ru-RU" altLang="ru-RU" sz="2400" dirty="0">
                <a:latin typeface="Times New Roman" panose="02020603050405020304" pitchFamily="18" charset="0"/>
                <a:cs typeface="Times New Roman" panose="02020603050405020304" pitchFamily="18" charset="0"/>
              </a:rPr>
              <a:t> </a:t>
            </a:r>
            <a:r>
              <a:rPr lang="ru-RU" altLang="ru-RU" sz="2400" dirty="0" err="1">
                <a:latin typeface="Times New Roman" panose="02020603050405020304" pitchFamily="18" charset="0"/>
                <a:cs typeface="Times New Roman" panose="02020603050405020304" pitchFamily="18" charset="0"/>
              </a:rPr>
              <a:t>үлгі</a:t>
            </a:r>
            <a:r>
              <a:rPr lang="ru-RU" altLang="ru-RU" sz="2400" dirty="0">
                <a:latin typeface="Times New Roman" panose="02020603050405020304" pitchFamily="18" charset="0"/>
                <a:cs typeface="Times New Roman" panose="02020603050405020304" pitchFamily="18" charset="0"/>
              </a:rPr>
              <a:t> </a:t>
            </a:r>
            <a:r>
              <a:rPr lang="ru-RU" altLang="ru-RU" sz="2400" dirty="0" err="1">
                <a:latin typeface="Times New Roman" panose="02020603050405020304" pitchFamily="18" charset="0"/>
                <a:cs typeface="Times New Roman" panose="02020603050405020304" pitchFamily="18" charset="0"/>
              </a:rPr>
              <a:t>алуға</a:t>
            </a:r>
            <a:r>
              <a:rPr lang="ru-RU" altLang="ru-RU" sz="2400" dirty="0">
                <a:latin typeface="Times New Roman" panose="02020603050405020304" pitchFamily="18" charset="0"/>
                <a:cs typeface="Times New Roman" panose="02020603050405020304" pitchFamily="18" charset="0"/>
              </a:rPr>
              <a:t> </a:t>
            </a:r>
            <a:r>
              <a:rPr lang="ru-RU" altLang="ru-RU" sz="2400" dirty="0" err="1">
                <a:latin typeface="Times New Roman" panose="02020603050405020304" pitchFamily="18" charset="0"/>
                <a:cs typeface="Times New Roman" panose="02020603050405020304" pitchFamily="18" charset="0"/>
              </a:rPr>
              <a:t>тәрбиелеу</a:t>
            </a:r>
            <a:r>
              <a:rPr lang="ru-RU" altLang="ru-RU" sz="2400" dirty="0">
                <a:latin typeface="Times New Roman" panose="02020603050405020304" pitchFamily="18" charset="0"/>
                <a:cs typeface="Times New Roman" panose="02020603050405020304" pitchFamily="18" charset="0"/>
              </a:rPr>
              <a:t>.</a:t>
            </a:r>
          </a:p>
          <a:p>
            <a:pPr>
              <a:buFont typeface="Arial" panose="020B0604020202020204" pitchFamily="34" charset="0"/>
              <a:buChar char="•"/>
            </a:pPr>
            <a:endParaRPr lang="ru-RU" altLang="ru-RU" sz="2400" b="1" dirty="0" smtClean="0">
              <a:latin typeface="Times New Roman" panose="02020603050405020304" pitchFamily="18" charset="0"/>
              <a:cs typeface="Times New Roman" panose="02020603050405020304" pitchFamily="18" charset="0"/>
            </a:endParaRPr>
          </a:p>
          <a:p>
            <a:pPr>
              <a:buFont typeface="Arial" panose="020B0604020202020204" pitchFamily="34" charset="0"/>
              <a:buChar char="•"/>
            </a:pPr>
            <a:r>
              <a:rPr lang="ru-RU" altLang="ru-RU" sz="2400" b="1" dirty="0" err="1" smtClean="0">
                <a:latin typeface="Times New Roman" panose="02020603050405020304" pitchFamily="18" charset="0"/>
                <a:cs typeface="Times New Roman" panose="02020603050405020304" pitchFamily="18" charset="0"/>
              </a:rPr>
              <a:t>Көрнекілігі</a:t>
            </a:r>
            <a:r>
              <a:rPr lang="ru-RU" altLang="ru-RU" sz="2400" b="1" dirty="0">
                <a:latin typeface="Times New Roman" panose="02020603050405020304" pitchFamily="18" charset="0"/>
                <a:cs typeface="Times New Roman" panose="02020603050405020304" pitchFamily="18" charset="0"/>
              </a:rPr>
              <a:t>: </a:t>
            </a:r>
            <a:r>
              <a:rPr lang="ru-RU" altLang="ru-RU" sz="2400" dirty="0" err="1">
                <a:latin typeface="Times New Roman" panose="02020603050405020304" pitchFamily="18" charset="0"/>
                <a:cs typeface="Times New Roman" panose="02020603050405020304" pitchFamily="18" charset="0"/>
              </a:rPr>
              <a:t>Елбасы</a:t>
            </a:r>
            <a:r>
              <a:rPr lang="ru-RU" altLang="ru-RU" sz="2400" dirty="0">
                <a:latin typeface="Times New Roman" panose="02020603050405020304" pitchFamily="18" charset="0"/>
                <a:cs typeface="Times New Roman" panose="02020603050405020304" pitchFamily="18" charset="0"/>
              </a:rPr>
              <a:t> </a:t>
            </a:r>
            <a:r>
              <a:rPr lang="ru-RU" altLang="ru-RU" sz="2400" dirty="0" err="1">
                <a:latin typeface="Times New Roman" panose="02020603050405020304" pitchFamily="18" charset="0"/>
                <a:cs typeface="Times New Roman" panose="02020603050405020304" pitchFamily="18" charset="0"/>
              </a:rPr>
              <a:t>суреттері</a:t>
            </a:r>
            <a:r>
              <a:rPr lang="ru-RU" altLang="ru-RU" sz="2400" dirty="0">
                <a:latin typeface="Times New Roman" panose="02020603050405020304" pitchFamily="18" charset="0"/>
                <a:cs typeface="Times New Roman" panose="02020603050405020304" pitchFamily="18" charset="0"/>
              </a:rPr>
              <a:t>, </a:t>
            </a:r>
            <a:r>
              <a:rPr lang="ru-RU" altLang="ru-RU" sz="2400" dirty="0" err="1">
                <a:latin typeface="Times New Roman" panose="02020603050405020304" pitchFamily="18" charset="0"/>
                <a:cs typeface="Times New Roman" panose="02020603050405020304" pitchFamily="18" charset="0"/>
              </a:rPr>
              <a:t>сөздер</a:t>
            </a:r>
            <a:r>
              <a:rPr lang="ru-RU" altLang="ru-RU" sz="2400" dirty="0">
                <a:latin typeface="Times New Roman" panose="02020603050405020304" pitchFamily="18" charset="0"/>
                <a:cs typeface="Times New Roman" panose="02020603050405020304" pitchFamily="18" charset="0"/>
              </a:rPr>
              <a:t>, </a:t>
            </a:r>
            <a:r>
              <a:rPr lang="ru-RU" altLang="ru-RU" sz="2400" dirty="0" err="1">
                <a:latin typeface="Times New Roman" panose="02020603050405020304" pitchFamily="18" charset="0"/>
                <a:cs typeface="Times New Roman" panose="02020603050405020304" pitchFamily="18" charset="0"/>
              </a:rPr>
              <a:t>интерактивті</a:t>
            </a:r>
            <a:r>
              <a:rPr lang="ru-RU" altLang="ru-RU" sz="2400" dirty="0">
                <a:latin typeface="Times New Roman" panose="02020603050405020304" pitchFamily="18" charset="0"/>
                <a:cs typeface="Times New Roman" panose="02020603050405020304" pitchFamily="18" charset="0"/>
              </a:rPr>
              <a:t> </a:t>
            </a:r>
            <a:r>
              <a:rPr lang="ru-RU" altLang="ru-RU" sz="2400" dirty="0" err="1">
                <a:latin typeface="Times New Roman" panose="02020603050405020304" pitchFamily="18" charset="0"/>
                <a:cs typeface="Times New Roman" panose="02020603050405020304" pitchFamily="18" charset="0"/>
              </a:rPr>
              <a:t>тақта</a:t>
            </a:r>
            <a:r>
              <a:rPr lang="ru-RU" altLang="ru-RU" sz="2400" dirty="0">
                <a:latin typeface="Times New Roman" panose="02020603050405020304" pitchFamily="18" charset="0"/>
                <a:cs typeface="Times New Roman" panose="02020603050405020304" pitchFamily="18" charset="0"/>
              </a:rPr>
              <a:t> , </a:t>
            </a:r>
            <a:r>
              <a:rPr lang="ru-RU" altLang="ru-RU" sz="2400" dirty="0" err="1">
                <a:latin typeface="Times New Roman" panose="02020603050405020304" pitchFamily="18" charset="0"/>
                <a:cs typeface="Times New Roman" panose="02020603050405020304" pitchFamily="18" charset="0"/>
              </a:rPr>
              <a:t>кітаптар</a:t>
            </a:r>
            <a:endParaRPr lang="ru-RU" altLang="ru-RU" sz="2400" dirty="0">
              <a:latin typeface="Times New Roman" panose="02020603050405020304" pitchFamily="18" charset="0"/>
              <a:cs typeface="Times New Roman" panose="02020603050405020304" pitchFamily="18" charset="0"/>
            </a:endParaRPr>
          </a:p>
          <a:p>
            <a:pPr algn="just">
              <a:buFont typeface="Arial" panose="020B0604020202020204" pitchFamily="34" charset="0"/>
              <a:buChar char="•"/>
            </a:pPr>
            <a:endParaRPr lang="ru-RU" altLang="ru-RU" sz="24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431888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008"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0" y="5042118"/>
            <a:ext cx="8892480" cy="1815882"/>
          </a:xfrm>
          <a:prstGeom prst="rect">
            <a:avLst/>
          </a:prstGeom>
        </p:spPr>
        <p:txBody>
          <a:bodyPr wrap="square">
            <a:spAutoFit/>
          </a:bodyPr>
          <a:lstStyle/>
          <a:p>
            <a:r>
              <a:rPr lang="ru-RU" sz="2800" dirty="0">
                <a:latin typeface="Times New Roman" panose="02020603050405020304" pitchFamily="18" charset="0"/>
                <a:cs typeface="Times New Roman" panose="02020603050405020304" pitchFamily="18" charset="0"/>
              </a:rPr>
              <a:t>“Мен </a:t>
            </a:r>
            <a:r>
              <a:rPr lang="ru-RU" sz="2800" dirty="0" err="1">
                <a:latin typeface="Times New Roman" panose="02020603050405020304" pitchFamily="18" charset="0"/>
                <a:cs typeface="Times New Roman" panose="02020603050405020304" pitchFamily="18" charset="0"/>
              </a:rPr>
              <a:t>үшін</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елімді</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дамыған</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елдердің</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сапына</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тұрғызып</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санатына</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қосудан</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үлкен</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мақсат</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жоқ</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Қазақтың</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өзінің</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ұлттық</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қасиеттерінің</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қайта</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қалыптасуына</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қамқорлық</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жасау-менің</a:t>
            </a:r>
            <a:r>
              <a:rPr lang="ru-RU" sz="2800" dirty="0">
                <a:latin typeface="Times New Roman" panose="02020603050405020304" pitchFamily="18" charset="0"/>
                <a:cs typeface="Times New Roman" panose="02020603050405020304" pitchFamily="18" charset="0"/>
              </a:rPr>
              <a:t> </a:t>
            </a:r>
            <a:r>
              <a:rPr lang="ru-RU" sz="2800" dirty="0" err="1">
                <a:latin typeface="Times New Roman" panose="02020603050405020304" pitchFamily="18" charset="0"/>
                <a:cs typeface="Times New Roman" panose="02020603050405020304" pitchFamily="18" charset="0"/>
              </a:rPr>
              <a:t>президенттік</a:t>
            </a:r>
            <a:r>
              <a:rPr lang="ru-RU" sz="2800" dirty="0">
                <a:latin typeface="Times New Roman" panose="02020603050405020304" pitchFamily="18" charset="0"/>
                <a:cs typeface="Times New Roman" panose="02020603050405020304" pitchFamily="18" charset="0"/>
              </a:rPr>
              <a:t> те, </a:t>
            </a:r>
            <a:r>
              <a:rPr lang="ru-RU" sz="2800" dirty="0" err="1">
                <a:latin typeface="Times New Roman" panose="02020603050405020304" pitchFamily="18" charset="0"/>
                <a:cs typeface="Times New Roman" panose="02020603050405020304" pitchFamily="18" charset="0"/>
              </a:rPr>
              <a:t>перзенттік</a:t>
            </a:r>
            <a:r>
              <a:rPr lang="ru-RU" sz="2800" dirty="0">
                <a:latin typeface="Times New Roman" panose="02020603050405020304" pitchFamily="18" charset="0"/>
                <a:cs typeface="Times New Roman" panose="02020603050405020304" pitchFamily="18" charset="0"/>
              </a:rPr>
              <a:t> те </a:t>
            </a:r>
            <a:r>
              <a:rPr lang="ru-RU" sz="2800" dirty="0" err="1">
                <a:latin typeface="Times New Roman" panose="02020603050405020304" pitchFamily="18" charset="0"/>
                <a:cs typeface="Times New Roman" panose="02020603050405020304" pitchFamily="18" charset="0"/>
              </a:rPr>
              <a:t>парызым</a:t>
            </a:r>
            <a:r>
              <a:rPr lang="ru-RU" sz="28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59741679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971600" y="332656"/>
            <a:ext cx="7488832" cy="76944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altLang="ru-RU" sz="4400" b="1" i="0" u="none" strike="noStrike" kern="0" cap="none" spc="0" normalizeH="0" baseline="0" noProof="0" dirty="0" err="1" smtClean="0">
                <a:ln>
                  <a:noFill/>
                </a:ln>
                <a:effectLst/>
                <a:uLnTx/>
                <a:uFillTx/>
                <a:latin typeface="Times New Roman" pitchFamily="18" charset="0"/>
              </a:rPr>
              <a:t>Елбасы</a:t>
            </a:r>
            <a:r>
              <a:rPr kumimoji="0" lang="ru-RU" altLang="ru-RU" sz="4400" b="1" i="0" u="none" strike="noStrike" kern="0" cap="none" spc="0" normalizeH="0" baseline="0" noProof="0" dirty="0" smtClean="0">
                <a:ln>
                  <a:noFill/>
                </a:ln>
                <a:effectLst/>
                <a:uLnTx/>
                <a:uFillTx/>
                <a:latin typeface="Times New Roman" pitchFamily="18" charset="0"/>
              </a:rPr>
              <a:t> </a:t>
            </a:r>
            <a:r>
              <a:rPr kumimoji="0" lang="kk-KZ" altLang="ru-RU" sz="4400" b="1" i="0" u="none" strike="noStrike" kern="0" cap="none" spc="0" normalizeH="0" baseline="0" noProof="0" dirty="0" smtClean="0">
                <a:ln>
                  <a:noFill/>
                </a:ln>
                <a:effectLst/>
                <a:uLnTx/>
                <a:uFillTx/>
                <a:latin typeface="Times New Roman" pitchFamily="18" charset="0"/>
              </a:rPr>
              <a:t>ө</a:t>
            </a:r>
            <a:r>
              <a:rPr kumimoji="0" lang="ru-RU" altLang="ru-RU" sz="4400" b="1" i="0" u="none" strike="noStrike" kern="0" cap="none" spc="0" normalizeH="0" baseline="0" noProof="0" dirty="0" err="1" smtClean="0">
                <a:ln>
                  <a:noFill/>
                </a:ln>
                <a:effectLst/>
                <a:uLnTx/>
                <a:uFillTx/>
                <a:latin typeface="Times New Roman" pitchFamily="18" charset="0"/>
              </a:rPr>
              <a:t>ткен</a:t>
            </a:r>
            <a:r>
              <a:rPr lang="ru-RU" altLang="ru-RU" sz="4400" b="1" kern="0" dirty="0">
                <a:latin typeface="Times New Roman" pitchFamily="18" charset="0"/>
              </a:rPr>
              <a:t> </a:t>
            </a:r>
            <a:r>
              <a:rPr kumimoji="0" lang="ru-RU" altLang="ru-RU" sz="4400" b="1" i="0" u="none" strike="noStrike" kern="0" cap="none" spc="0" normalizeH="0" baseline="0" noProof="0" dirty="0" err="1" smtClean="0">
                <a:ln>
                  <a:noFill/>
                </a:ln>
                <a:effectLst/>
                <a:uLnTx/>
                <a:uFillTx/>
                <a:latin typeface="Times New Roman" pitchFamily="18" charset="0"/>
              </a:rPr>
              <a:t>белестер</a:t>
            </a:r>
            <a:endParaRPr kumimoji="0" lang="ru-RU" sz="1800" b="0" i="0" u="none" strike="noStrike" kern="0" cap="none" spc="0" normalizeH="0" baseline="0" noProof="0" dirty="0" smtClean="0">
              <a:ln>
                <a:noFill/>
              </a:ln>
              <a:effectLst/>
              <a:uLnTx/>
              <a:uFillTx/>
            </a:endParaRPr>
          </a:p>
        </p:txBody>
      </p:sp>
      <p:sp>
        <p:nvSpPr>
          <p:cNvPr id="4" name="Прямоугольник 3"/>
          <p:cNvSpPr/>
          <p:nvPr/>
        </p:nvSpPr>
        <p:spPr>
          <a:xfrm>
            <a:off x="144016" y="1102097"/>
            <a:ext cx="4572000" cy="5170646"/>
          </a:xfrm>
          <a:prstGeom prst="rect">
            <a:avLst/>
          </a:prstGeom>
        </p:spPr>
        <p:txBody>
          <a:bodyPr>
            <a:spAutoFit/>
          </a:bodyPr>
          <a:lstStyle/>
          <a:p>
            <a:endParaRPr lang="ru-RU" dirty="0" smtClean="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ru-RU" sz="2400" dirty="0" smtClean="0">
                <a:latin typeface="Times New Roman" panose="02020603050405020304" pitchFamily="18" charset="0"/>
                <a:cs typeface="Times New Roman" panose="02020603050405020304" pitchFamily="18" charset="0"/>
              </a:rPr>
              <a:t>1940 </a:t>
            </a:r>
            <a:r>
              <a:rPr lang="ru-RU" sz="2400" dirty="0" err="1">
                <a:latin typeface="Times New Roman" panose="02020603050405020304" pitchFamily="18" charset="0"/>
                <a:cs typeface="Times New Roman" panose="02020603050405020304" pitchFamily="18" charset="0"/>
              </a:rPr>
              <a:t>жылғы</a:t>
            </a:r>
            <a:r>
              <a:rPr lang="ru-RU" sz="2400" dirty="0">
                <a:latin typeface="Times New Roman" panose="02020603050405020304" pitchFamily="18" charset="0"/>
                <a:cs typeface="Times New Roman" panose="02020603050405020304" pitchFamily="18" charset="0"/>
              </a:rPr>
              <a:t> 6 </a:t>
            </a:r>
            <a:r>
              <a:rPr lang="ru-RU" sz="2400" dirty="0" err="1">
                <a:latin typeface="Times New Roman" panose="02020603050405020304" pitchFamily="18" charset="0"/>
                <a:cs typeface="Times New Roman" panose="02020603050405020304" pitchFamily="18" charset="0"/>
              </a:rPr>
              <a:t>шілдеде</a:t>
            </a:r>
            <a:r>
              <a:rPr lang="ru-RU" sz="2400" dirty="0">
                <a:latin typeface="Times New Roman" panose="02020603050405020304" pitchFamily="18" charset="0"/>
                <a:cs typeface="Times New Roman" panose="02020603050405020304" pitchFamily="18" charset="0"/>
              </a:rPr>
              <a:t> Алматы </a:t>
            </a:r>
            <a:r>
              <a:rPr lang="ru-RU" sz="2400" dirty="0" err="1">
                <a:latin typeface="Times New Roman" panose="02020603050405020304" pitchFamily="18" charset="0"/>
                <a:cs typeface="Times New Roman" panose="02020603050405020304" pitchFamily="18" charset="0"/>
              </a:rPr>
              <a:t>облысы</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Қаскелең</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ауданы</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Шамалған</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ауылында</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дүниеге</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келген</a:t>
            </a:r>
            <a:r>
              <a:rPr lang="ru-RU" sz="2400" dirty="0" smtClean="0">
                <a:latin typeface="Times New Roman" panose="02020603050405020304" pitchFamily="18" charset="0"/>
                <a:cs typeface="Times New Roman" panose="02020603050405020304" pitchFamily="18" charset="0"/>
              </a:rPr>
              <a:t>.</a:t>
            </a:r>
          </a:p>
          <a:p>
            <a:pPr marL="342900" indent="-342900">
              <a:buFont typeface="Arial" panose="020B0604020202020204" pitchFamily="34" charset="0"/>
              <a:buChar char="•"/>
            </a:pPr>
            <a:endParaRPr lang="ru-RU"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ru-RU" sz="2400" dirty="0">
                <a:latin typeface="Times New Roman" panose="02020603050405020304" pitchFamily="18" charset="0"/>
                <a:cs typeface="Times New Roman" panose="02020603050405020304" pitchFamily="18" charset="0"/>
              </a:rPr>
              <a:t>1967жылы </a:t>
            </a:r>
            <a:r>
              <a:rPr lang="ru-RU" sz="2400" dirty="0" err="1">
                <a:latin typeface="Times New Roman" panose="02020603050405020304" pitchFamily="18" charset="0"/>
                <a:cs typeface="Times New Roman" panose="02020603050405020304" pitchFamily="18" charset="0"/>
              </a:rPr>
              <a:t>Қарағанды</a:t>
            </a:r>
            <a:r>
              <a:rPr lang="ru-RU" sz="2400" dirty="0">
                <a:latin typeface="Times New Roman" panose="02020603050405020304" pitchFamily="18" charset="0"/>
                <a:cs typeface="Times New Roman" panose="02020603050405020304" pitchFamily="18" charset="0"/>
              </a:rPr>
              <a:t> металлургия комбинаты </a:t>
            </a:r>
            <a:r>
              <a:rPr lang="ru-RU" sz="2400" dirty="0" err="1">
                <a:latin typeface="Times New Roman" panose="02020603050405020304" pitchFamily="18" charset="0"/>
                <a:cs typeface="Times New Roman" panose="02020603050405020304" pitchFamily="18" charset="0"/>
              </a:rPr>
              <a:t>жанындағы</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жоғары</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техникалық</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оқу</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орнын</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бітірді</a:t>
            </a:r>
            <a:r>
              <a:rPr lang="ru-RU" sz="2400" dirty="0" smtClean="0">
                <a:latin typeface="Times New Roman" panose="02020603050405020304" pitchFamily="18" charset="0"/>
                <a:cs typeface="Times New Roman" panose="02020603050405020304" pitchFamily="18" charset="0"/>
              </a:rPr>
              <a:t>.</a:t>
            </a:r>
          </a:p>
          <a:p>
            <a:pPr marL="342900" indent="-342900">
              <a:buFont typeface="Arial" panose="020B0604020202020204" pitchFamily="34" charset="0"/>
              <a:buChar char="•"/>
            </a:pPr>
            <a:endParaRPr lang="ru-RU"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ru-RU" sz="2400" dirty="0">
                <a:latin typeface="Times New Roman" panose="02020603050405020304" pitchFamily="18" charset="0"/>
                <a:cs typeface="Times New Roman" panose="02020603050405020304" pitchFamily="18" charset="0"/>
              </a:rPr>
              <a:t>1960-1969 ж. </a:t>
            </a:r>
            <a:r>
              <a:rPr lang="ru-RU" sz="2400" dirty="0" err="1">
                <a:latin typeface="Times New Roman" panose="02020603050405020304" pitchFamily="18" charset="0"/>
                <a:cs typeface="Times New Roman" panose="02020603050405020304" pitchFamily="18" charset="0"/>
              </a:rPr>
              <a:t>Қарағанды</a:t>
            </a:r>
            <a:r>
              <a:rPr lang="ru-RU" sz="2400" dirty="0">
                <a:latin typeface="Times New Roman" panose="02020603050405020304" pitchFamily="18" charset="0"/>
                <a:cs typeface="Times New Roman" panose="02020603050405020304" pitchFamily="18" charset="0"/>
              </a:rPr>
              <a:t> металлургия </a:t>
            </a:r>
            <a:r>
              <a:rPr lang="ru-RU" sz="2400" dirty="0" err="1">
                <a:latin typeface="Times New Roman" panose="02020603050405020304" pitchFamily="18" charset="0"/>
                <a:cs typeface="Times New Roman" panose="02020603050405020304" pitchFamily="18" charset="0"/>
              </a:rPr>
              <a:t>зауытында</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жұмыс</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істеді</a:t>
            </a:r>
            <a:r>
              <a:rPr lang="ru-RU" sz="2400" dirty="0">
                <a:latin typeface="Times New Roman" panose="02020603050405020304" pitchFamily="18" charset="0"/>
                <a:cs typeface="Times New Roman" panose="02020603050405020304" pitchFamily="18" charset="0"/>
              </a:rPr>
              <a:t>.</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4" y="1102096"/>
            <a:ext cx="3384376" cy="5249531"/>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18964000"/>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5" presetClass="entr" presetSubtype="0" fill="hold" nodeType="clickEffect">
                                  <p:stCondLst>
                                    <p:cond delay="0"/>
                                  </p:stCondLst>
                                  <p:childTnLst>
                                    <p:set>
                                      <p:cBhvr>
                                        <p:cTn id="12" dur="1" fill="hold">
                                          <p:stCondLst>
                                            <p:cond delay="0"/>
                                          </p:stCondLst>
                                        </p:cTn>
                                        <p:tgtEl>
                                          <p:spTgt spid="2050"/>
                                        </p:tgtEl>
                                        <p:attrNameLst>
                                          <p:attrName>style.visibility</p:attrName>
                                        </p:attrNameLst>
                                      </p:cBhvr>
                                      <p:to>
                                        <p:strVal val="visible"/>
                                      </p:to>
                                    </p:set>
                                    <p:animEffect transition="in" filter="fade">
                                      <p:cBhvr>
                                        <p:cTn id="13" dur="2000"/>
                                        <p:tgtEl>
                                          <p:spTgt spid="2050"/>
                                        </p:tgtEl>
                                      </p:cBhvr>
                                    </p:animEffect>
                                    <p:anim calcmode="lin" valueType="num">
                                      <p:cBhvr>
                                        <p:cTn id="14" dur="2000" fill="hold"/>
                                        <p:tgtEl>
                                          <p:spTgt spid="2050"/>
                                        </p:tgtEl>
                                        <p:attrNameLst>
                                          <p:attrName>ppt_w</p:attrName>
                                        </p:attrNameLst>
                                      </p:cBhvr>
                                      <p:tavLst>
                                        <p:tav tm="0" fmla="#ppt_w*sin(2.5*pi*$)">
                                          <p:val>
                                            <p:fltVal val="0"/>
                                          </p:val>
                                        </p:tav>
                                        <p:tav tm="100000">
                                          <p:val>
                                            <p:fltVal val="1"/>
                                          </p:val>
                                        </p:tav>
                                      </p:tavLst>
                                    </p:anim>
                                    <p:anim calcmode="lin" valueType="num">
                                      <p:cBhvr>
                                        <p:cTn id="15" dur="2000" fill="hold"/>
                                        <p:tgtEl>
                                          <p:spTgt spid="2050"/>
                                        </p:tgtEl>
                                        <p:attrNameLst>
                                          <p:attrName>ppt_h</p:attrName>
                                        </p:attrNameLst>
                                      </p:cBhvr>
                                      <p:tavLst>
                                        <p:tav tm="0">
                                          <p:val>
                                            <p:strVal val="#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4">
                                            <p:txEl>
                                              <p:pRg st="1" end="1"/>
                                            </p:txEl>
                                          </p:spTgt>
                                        </p:tgtEl>
                                        <p:attrNameLst>
                                          <p:attrName>style.visibility</p:attrName>
                                        </p:attrNameLst>
                                      </p:cBhvr>
                                      <p:to>
                                        <p:strVal val="visible"/>
                                      </p:to>
                                    </p:set>
                                    <p:anim calcmode="lin" valueType="num">
                                      <p:cBhvr additive="base">
                                        <p:cTn id="20"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4">
                                            <p:txEl>
                                              <p:pRg st="3" end="3"/>
                                            </p:txEl>
                                          </p:spTgt>
                                        </p:tgtEl>
                                        <p:attrNameLst>
                                          <p:attrName>style.visibility</p:attrName>
                                        </p:attrNameLst>
                                      </p:cBhvr>
                                      <p:to>
                                        <p:strVal val="visible"/>
                                      </p:to>
                                    </p:set>
                                    <p:anim calcmode="lin" valueType="num">
                                      <p:cBhvr additive="base">
                                        <p:cTn id="26"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 calcmode="lin" valueType="num">
                                      <p:cBhvr additive="base">
                                        <p:cTn id="32"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666959"/>
            <a:ext cx="5630625" cy="5632311"/>
          </a:xfrm>
          <a:prstGeom prst="rect">
            <a:avLst/>
          </a:prstGeom>
        </p:spPr>
        <p:txBody>
          <a:bodyPr wrap="square">
            <a:spAutoFit/>
          </a:bodyPr>
          <a:lstStyle/>
          <a:p>
            <a:pPr marL="342900" indent="-342900">
              <a:buFont typeface="Arial" panose="020B0604020202020204" pitchFamily="34" charset="0"/>
              <a:buChar char="•"/>
            </a:pPr>
            <a:r>
              <a:rPr lang="ru-RU" sz="2400" dirty="0">
                <a:latin typeface="Times New Roman" panose="02020603050405020304" pitchFamily="18" charset="0"/>
                <a:cs typeface="Times New Roman" panose="02020603050405020304" pitchFamily="18" charset="0"/>
              </a:rPr>
              <a:t>1969-1973 </a:t>
            </a:r>
            <a:r>
              <a:rPr lang="ru-RU" sz="2400" dirty="0" err="1">
                <a:latin typeface="Times New Roman" panose="02020603050405020304" pitchFamily="18" charset="0"/>
                <a:cs typeface="Times New Roman" panose="02020603050405020304" pitchFamily="18" charset="0"/>
              </a:rPr>
              <a:t>жылдары</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Қарағанды</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облысы</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Теміртау</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қаласындағы</a:t>
            </a:r>
            <a:r>
              <a:rPr lang="ru-RU" sz="2400" dirty="0">
                <a:latin typeface="Times New Roman" panose="02020603050405020304" pitchFamily="18" charset="0"/>
                <a:cs typeface="Times New Roman" panose="02020603050405020304" pitchFamily="18" charset="0"/>
              </a:rPr>
              <a:t> партия-комсомол </a:t>
            </a:r>
            <a:r>
              <a:rPr lang="ru-RU" sz="2400" dirty="0" err="1">
                <a:latin typeface="Times New Roman" panose="02020603050405020304" pitchFamily="18" charset="0"/>
                <a:cs typeface="Times New Roman" panose="02020603050405020304" pitchFamily="18" charset="0"/>
              </a:rPr>
              <a:t>жұмыстарында</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жауапты</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қызметтер</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атқарды</a:t>
            </a:r>
            <a:r>
              <a:rPr lang="ru-RU" sz="2400" dirty="0" smtClean="0">
                <a:latin typeface="Times New Roman" panose="02020603050405020304" pitchFamily="18" charset="0"/>
                <a:cs typeface="Times New Roman" panose="02020603050405020304" pitchFamily="18" charset="0"/>
              </a:rPr>
              <a:t>.</a:t>
            </a:r>
          </a:p>
          <a:p>
            <a:pPr marL="342900" indent="-342900">
              <a:buFont typeface="Arial" panose="020B0604020202020204" pitchFamily="34" charset="0"/>
              <a:buChar char="•"/>
            </a:pPr>
            <a:endParaRPr lang="ru-RU"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ru-RU" sz="2400" dirty="0">
                <a:latin typeface="Times New Roman" panose="02020603050405020304" pitchFamily="18" charset="0"/>
                <a:cs typeface="Times New Roman" panose="02020603050405020304" pitchFamily="18" charset="0"/>
              </a:rPr>
              <a:t>1973-1977 </a:t>
            </a:r>
            <a:r>
              <a:rPr lang="ru-RU" sz="2400" dirty="0" err="1">
                <a:latin typeface="Times New Roman" panose="02020603050405020304" pitchFamily="18" charset="0"/>
                <a:cs typeface="Times New Roman" panose="02020603050405020304" pitchFamily="18" charset="0"/>
              </a:rPr>
              <a:t>жылдары-Қарметкомбинаттың</a:t>
            </a:r>
            <a:r>
              <a:rPr lang="ru-RU" sz="2400" dirty="0">
                <a:latin typeface="Times New Roman" panose="02020603050405020304" pitchFamily="18" charset="0"/>
                <a:cs typeface="Times New Roman" panose="02020603050405020304" pitchFamily="18" charset="0"/>
              </a:rPr>
              <a:t> партком </a:t>
            </a:r>
            <a:r>
              <a:rPr lang="ru-RU" sz="2400" dirty="0" err="1">
                <a:latin typeface="Times New Roman" panose="02020603050405020304" pitchFamily="18" charset="0"/>
                <a:cs typeface="Times New Roman" panose="02020603050405020304" pitchFamily="18" charset="0"/>
              </a:rPr>
              <a:t>хатшысы</a:t>
            </a:r>
            <a:r>
              <a:rPr lang="ru-RU" sz="2400" dirty="0" smtClean="0">
                <a:latin typeface="Times New Roman" panose="02020603050405020304" pitchFamily="18" charset="0"/>
                <a:cs typeface="Times New Roman" panose="02020603050405020304" pitchFamily="18" charset="0"/>
              </a:rPr>
              <a:t>.</a:t>
            </a:r>
          </a:p>
          <a:p>
            <a:pPr marL="342900" indent="-342900">
              <a:buFont typeface="Arial" panose="020B0604020202020204" pitchFamily="34" charset="0"/>
              <a:buChar char="•"/>
            </a:pPr>
            <a:endParaRPr lang="ru-RU"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ru-RU" sz="2400" dirty="0">
                <a:latin typeface="Times New Roman" panose="02020603050405020304" pitchFamily="18" charset="0"/>
                <a:cs typeface="Times New Roman" panose="02020603050405020304" pitchFamily="18" charset="0"/>
              </a:rPr>
              <a:t>1977-1979 </a:t>
            </a:r>
            <a:r>
              <a:rPr lang="ru-RU" sz="2400" dirty="0" err="1">
                <a:latin typeface="Times New Roman" panose="02020603050405020304" pitchFamily="18" charset="0"/>
                <a:cs typeface="Times New Roman" panose="02020603050405020304" pitchFamily="18" charset="0"/>
              </a:rPr>
              <a:t>жылдары-Қарағанды</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облыстық</a:t>
            </a:r>
            <a:r>
              <a:rPr lang="ru-RU" sz="2400" dirty="0">
                <a:latin typeface="Times New Roman" panose="02020603050405020304" pitchFamily="18" charset="0"/>
                <a:cs typeface="Times New Roman" panose="02020603050405020304" pitchFamily="18" charset="0"/>
              </a:rPr>
              <a:t> партия </a:t>
            </a:r>
            <a:r>
              <a:rPr lang="ru-RU" sz="2400" dirty="0" err="1">
                <a:latin typeface="Times New Roman" panose="02020603050405020304" pitchFamily="18" charset="0"/>
                <a:cs typeface="Times New Roman" panose="02020603050405020304" pitchFamily="18" charset="0"/>
              </a:rPr>
              <a:t>комитетінің</a:t>
            </a:r>
            <a:r>
              <a:rPr lang="ru-RU" sz="2400" dirty="0">
                <a:latin typeface="Times New Roman" panose="02020603050405020304" pitchFamily="18" charset="0"/>
                <a:cs typeface="Times New Roman" panose="02020603050405020304" pitchFamily="18" charset="0"/>
              </a:rPr>
              <a:t> </a:t>
            </a:r>
            <a:r>
              <a:rPr lang="ru-RU" sz="2400" dirty="0" err="1" smtClean="0">
                <a:latin typeface="Times New Roman" panose="02020603050405020304" pitchFamily="18" charset="0"/>
                <a:cs typeface="Times New Roman" panose="02020603050405020304" pitchFamily="18" charset="0"/>
              </a:rPr>
              <a:t>хатшысы</a:t>
            </a:r>
            <a:endParaRPr lang="ru-RU" sz="2400" dirty="0" smtClean="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endParaRPr lang="ru-RU"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ru-RU" sz="2400" dirty="0">
                <a:latin typeface="Times New Roman" panose="02020603050405020304" pitchFamily="18" charset="0"/>
                <a:cs typeface="Times New Roman" panose="02020603050405020304" pitchFamily="18" charset="0"/>
              </a:rPr>
              <a:t>1979-1984 </a:t>
            </a:r>
            <a:r>
              <a:rPr lang="ru-RU" sz="2400" dirty="0" err="1">
                <a:latin typeface="Times New Roman" panose="02020603050405020304" pitchFamily="18" charset="0"/>
                <a:cs typeface="Times New Roman" panose="02020603050405020304" pitchFamily="18" charset="0"/>
              </a:rPr>
              <a:t>жылдары</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Қазақстан</a:t>
            </a:r>
            <a:r>
              <a:rPr lang="ru-RU" sz="2400" dirty="0">
                <a:latin typeface="Times New Roman" panose="02020603050405020304" pitchFamily="18" charset="0"/>
                <a:cs typeface="Times New Roman" panose="02020603050405020304" pitchFamily="18" charset="0"/>
              </a:rPr>
              <a:t> КП </a:t>
            </a:r>
            <a:r>
              <a:rPr lang="ru-RU" sz="2400" dirty="0" err="1">
                <a:latin typeface="Times New Roman" panose="02020603050405020304" pitchFamily="18" charset="0"/>
                <a:cs typeface="Times New Roman" panose="02020603050405020304" pitchFamily="18" charset="0"/>
              </a:rPr>
              <a:t>Орталық</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комитетінің</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хатшысы</a:t>
            </a:r>
            <a:r>
              <a:rPr lang="ru-RU" sz="2400" dirty="0">
                <a:latin typeface="Times New Roman" panose="02020603050405020304" pitchFamily="18" charset="0"/>
                <a:cs typeface="Times New Roman" panose="02020603050405020304" pitchFamily="18" charset="0"/>
              </a:rPr>
              <a:t>.</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4048" y="1089446"/>
            <a:ext cx="3963350" cy="3382963"/>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393306164"/>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500" fill="hold"/>
                                        <p:tgtEl>
                                          <p:spTgt spid="3074"/>
                                        </p:tgtEl>
                                        <p:attrNameLst>
                                          <p:attrName>ppt_w</p:attrName>
                                        </p:attrNameLst>
                                      </p:cBhvr>
                                      <p:tavLst>
                                        <p:tav tm="0">
                                          <p:val>
                                            <p:fltVal val="0"/>
                                          </p:val>
                                        </p:tav>
                                        <p:tav tm="100000">
                                          <p:val>
                                            <p:strVal val="#ppt_w"/>
                                          </p:val>
                                        </p:tav>
                                      </p:tavLst>
                                    </p:anim>
                                    <p:anim calcmode="lin" valueType="num">
                                      <p:cBhvr>
                                        <p:cTn id="8" dur="500" fill="hold"/>
                                        <p:tgtEl>
                                          <p:spTgt spid="3074"/>
                                        </p:tgtEl>
                                        <p:attrNameLst>
                                          <p:attrName>ppt_h</p:attrName>
                                        </p:attrNameLst>
                                      </p:cBhvr>
                                      <p:tavLst>
                                        <p:tav tm="0">
                                          <p:val>
                                            <p:fltVal val="0"/>
                                          </p:val>
                                        </p:tav>
                                        <p:tav tm="100000">
                                          <p:val>
                                            <p:strVal val="#ppt_h"/>
                                          </p:val>
                                        </p:tav>
                                      </p:tavLst>
                                    </p:anim>
                                    <p:animEffect transition="in" filter="fade">
                                      <p:cBhvr>
                                        <p:cTn id="9" dur="500"/>
                                        <p:tgtEl>
                                          <p:spTgt spid="307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 calcmode="lin" valueType="num">
                                      <p:cBhvr additive="base">
                                        <p:cTn id="14"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2">
                                            <p:txEl>
                                              <p:pRg st="2" end="2"/>
                                            </p:txEl>
                                          </p:spTgt>
                                        </p:tgtEl>
                                        <p:attrNameLst>
                                          <p:attrName>style.visibility</p:attrName>
                                        </p:attrNameLst>
                                      </p:cBhvr>
                                      <p:to>
                                        <p:strVal val="visible"/>
                                      </p:to>
                                    </p:set>
                                    <p:anim calcmode="lin" valueType="num">
                                      <p:cBhvr additive="base">
                                        <p:cTn id="20"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2">
                                            <p:txEl>
                                              <p:pRg st="4" end="4"/>
                                            </p:txEl>
                                          </p:spTgt>
                                        </p:tgtEl>
                                        <p:attrNameLst>
                                          <p:attrName>style.visibility</p:attrName>
                                        </p:attrNameLst>
                                      </p:cBhvr>
                                      <p:to>
                                        <p:strVal val="visible"/>
                                      </p:to>
                                    </p:set>
                                    <p:anim calcmode="lin" valueType="num">
                                      <p:cBhvr additive="base">
                                        <p:cTn id="26"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2">
                                            <p:txEl>
                                              <p:pRg st="6" end="6"/>
                                            </p:txEl>
                                          </p:spTgt>
                                        </p:tgtEl>
                                        <p:attrNameLst>
                                          <p:attrName>style.visibility</p:attrName>
                                        </p:attrNameLst>
                                      </p:cBhvr>
                                      <p:to>
                                        <p:strVal val="visible"/>
                                      </p:to>
                                    </p:set>
                                    <p:anim calcmode="lin" valueType="num">
                                      <p:cBhvr additive="base">
                                        <p:cTn id="32"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11560" y="476672"/>
            <a:ext cx="8064896" cy="3416320"/>
          </a:xfrm>
          <a:prstGeom prst="rect">
            <a:avLst/>
          </a:prstGeom>
        </p:spPr>
        <p:txBody>
          <a:bodyPr wrap="square">
            <a:spAutoFit/>
          </a:bodyPr>
          <a:lstStyle/>
          <a:p>
            <a:pPr marL="342900" indent="-342900">
              <a:buFont typeface="Arial" panose="020B0604020202020204" pitchFamily="34" charset="0"/>
              <a:buChar char="•"/>
            </a:pPr>
            <a:r>
              <a:rPr lang="ru-RU" sz="2400" dirty="0" smtClean="0">
                <a:latin typeface="Times New Roman" panose="02020603050405020304" pitchFamily="18" charset="0"/>
                <a:cs typeface="Times New Roman" panose="02020603050405020304" pitchFamily="18" charset="0"/>
              </a:rPr>
              <a:t>1984-1989 </a:t>
            </a:r>
            <a:r>
              <a:rPr lang="ru-RU" sz="2400" dirty="0" err="1">
                <a:latin typeface="Times New Roman" panose="02020603050405020304" pitchFamily="18" charset="0"/>
                <a:cs typeface="Times New Roman" panose="02020603050405020304" pitchFamily="18" charset="0"/>
              </a:rPr>
              <a:t>жылдары-Қазақ</a:t>
            </a:r>
            <a:r>
              <a:rPr lang="ru-RU" sz="2400" dirty="0">
                <a:latin typeface="Times New Roman" panose="02020603050405020304" pitchFamily="18" charset="0"/>
                <a:cs typeface="Times New Roman" panose="02020603050405020304" pitchFamily="18" charset="0"/>
              </a:rPr>
              <a:t> КСР </a:t>
            </a:r>
            <a:r>
              <a:rPr lang="ru-RU" sz="2400" dirty="0" err="1">
                <a:latin typeface="Times New Roman" panose="02020603050405020304" pitchFamily="18" charset="0"/>
                <a:cs typeface="Times New Roman" panose="02020603050405020304" pitchFamily="18" charset="0"/>
              </a:rPr>
              <a:t>Министрлер</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Кеңесінің</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төрағасы</a:t>
            </a:r>
            <a:endParaRPr lang="ru-RU"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endParaRPr lang="ru-RU"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ru-RU" sz="2400" dirty="0">
                <a:latin typeface="Times New Roman" panose="02020603050405020304" pitchFamily="18" charset="0"/>
                <a:cs typeface="Times New Roman" panose="02020603050405020304" pitchFamily="18" charset="0"/>
              </a:rPr>
              <a:t>1989-1991 </a:t>
            </a:r>
            <a:r>
              <a:rPr lang="ru-RU" sz="2400" dirty="0" err="1">
                <a:latin typeface="Times New Roman" panose="02020603050405020304" pitchFamily="18" charset="0"/>
                <a:cs typeface="Times New Roman" panose="02020603050405020304" pitchFamily="18" charset="0"/>
              </a:rPr>
              <a:t>жылдары-Қазақстан</a:t>
            </a:r>
            <a:r>
              <a:rPr lang="ru-RU" sz="2400" dirty="0">
                <a:latin typeface="Times New Roman" panose="02020603050405020304" pitchFamily="18" charset="0"/>
                <a:cs typeface="Times New Roman" panose="02020603050405020304" pitchFamily="18" charset="0"/>
              </a:rPr>
              <a:t> КП ОК </a:t>
            </a:r>
            <a:r>
              <a:rPr lang="ru-RU" sz="2400" dirty="0" err="1">
                <a:latin typeface="Times New Roman" panose="02020603050405020304" pitchFamily="18" charset="0"/>
                <a:cs typeface="Times New Roman" panose="02020603050405020304" pitchFamily="18" charset="0"/>
              </a:rPr>
              <a:t>бірінші</a:t>
            </a:r>
            <a:r>
              <a:rPr lang="ru-RU" sz="2400" dirty="0">
                <a:latin typeface="Times New Roman" panose="02020603050405020304" pitchFamily="18" charset="0"/>
                <a:cs typeface="Times New Roman" panose="02020603050405020304" pitchFamily="18" charset="0"/>
              </a:rPr>
              <a:t> хатшысы,1990жылғы </a:t>
            </a:r>
            <a:r>
              <a:rPr lang="ru-RU" sz="2400" dirty="0" err="1">
                <a:latin typeface="Times New Roman" panose="02020603050405020304" pitchFamily="18" charset="0"/>
                <a:cs typeface="Times New Roman" panose="02020603050405020304" pitchFamily="18" charset="0"/>
              </a:rPr>
              <a:t>ақпан-сәуір</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аралығында</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Қазақ</a:t>
            </a:r>
            <a:r>
              <a:rPr lang="ru-RU" sz="2400" dirty="0">
                <a:latin typeface="Times New Roman" panose="02020603050405020304" pitchFamily="18" charset="0"/>
                <a:cs typeface="Times New Roman" panose="02020603050405020304" pitchFamily="18" charset="0"/>
              </a:rPr>
              <a:t> КСР </a:t>
            </a:r>
            <a:r>
              <a:rPr lang="ru-RU" sz="2400" dirty="0" err="1">
                <a:latin typeface="Times New Roman" panose="02020603050405020304" pitchFamily="18" charset="0"/>
                <a:cs typeface="Times New Roman" panose="02020603050405020304" pitchFamily="18" charset="0"/>
              </a:rPr>
              <a:t>Жоғары</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Кеңесінің</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төрағасы</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болды</a:t>
            </a:r>
            <a:r>
              <a:rPr lang="ru-RU" sz="2400" dirty="0">
                <a:latin typeface="Times New Roman" panose="02020603050405020304" pitchFamily="18" charset="0"/>
                <a:cs typeface="Times New Roman" panose="02020603050405020304" pitchFamily="18" charset="0"/>
              </a:rPr>
              <a:t>.</a:t>
            </a:r>
          </a:p>
          <a:p>
            <a:pPr marL="342900" indent="-342900">
              <a:buFont typeface="Arial" panose="020B0604020202020204" pitchFamily="34" charset="0"/>
              <a:buChar char="•"/>
            </a:pPr>
            <a:endParaRPr lang="ru-RU"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ru-RU" sz="2400" dirty="0">
                <a:latin typeface="Times New Roman" panose="02020603050405020304" pitchFamily="18" charset="0"/>
                <a:cs typeface="Times New Roman" panose="02020603050405020304" pitchFamily="18" charset="0"/>
              </a:rPr>
              <a:t>1990 </a:t>
            </a:r>
            <a:r>
              <a:rPr lang="ru-RU" sz="2400" dirty="0" err="1">
                <a:latin typeface="Times New Roman" panose="02020603050405020304" pitchFamily="18" charset="0"/>
                <a:cs typeface="Times New Roman" panose="02020603050405020304" pitchFamily="18" charset="0"/>
              </a:rPr>
              <a:t>жылдың</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сәуірінен</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Қазақстан</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Республикасының</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Президенті</a:t>
            </a:r>
            <a:endParaRPr lang="ru-RU" sz="2400" dirty="0">
              <a:latin typeface="Times New Roman" panose="02020603050405020304" pitchFamily="18" charset="0"/>
              <a:cs typeface="Times New Roman" panose="02020603050405020304" pitchFamily="18" charset="0"/>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88024" y="3428206"/>
            <a:ext cx="3779837" cy="3382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50373220"/>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circle(in)">
                                      <p:cBhvr>
                                        <p:cTn id="7" dur="20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
                                            <p:txEl>
                                              <p:pRg st="2" end="2"/>
                                            </p:txEl>
                                          </p:spTgt>
                                        </p:tgtEl>
                                        <p:attrNameLst>
                                          <p:attrName>style.visibility</p:attrName>
                                        </p:attrNameLst>
                                      </p:cBhvr>
                                      <p:to>
                                        <p:strVal val="visible"/>
                                      </p:to>
                                    </p:set>
                                    <p:anim calcmode="lin" valueType="num">
                                      <p:cBhvr additive="base">
                                        <p:cTn id="18"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2">
                                            <p:txEl>
                                              <p:pRg st="4" end="4"/>
                                            </p:txEl>
                                          </p:spTgt>
                                        </p:tgtEl>
                                        <p:attrNameLst>
                                          <p:attrName>style.visibility</p:attrName>
                                        </p:attrNameLst>
                                      </p:cBhvr>
                                      <p:to>
                                        <p:strVal val="visible"/>
                                      </p:to>
                                    </p:set>
                                    <p:anim calcmode="lin" valueType="num">
                                      <p:cBhvr additive="base">
                                        <p:cTn id="24"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908720"/>
            <a:ext cx="4572000" cy="4154984"/>
          </a:xfrm>
          <a:prstGeom prst="rect">
            <a:avLst/>
          </a:prstGeom>
        </p:spPr>
        <p:txBody>
          <a:bodyPr>
            <a:spAutoFit/>
          </a:bodyPr>
          <a:lstStyle/>
          <a:p>
            <a:endParaRPr lang="ru-RU" sz="2400" dirty="0" smtClean="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ru-RU" sz="2400" dirty="0" smtClean="0">
                <a:latin typeface="Times New Roman" panose="02020603050405020304" pitchFamily="18" charset="0"/>
                <a:cs typeface="Times New Roman" panose="02020603050405020304" pitchFamily="18" charset="0"/>
              </a:rPr>
              <a:t>1991 </a:t>
            </a:r>
            <a:r>
              <a:rPr lang="ru-RU" sz="2400" dirty="0" err="1">
                <a:latin typeface="Times New Roman" panose="02020603050405020304" pitchFamily="18" charset="0"/>
                <a:cs typeface="Times New Roman" panose="02020603050405020304" pitchFamily="18" charset="0"/>
              </a:rPr>
              <a:t>жылдың</a:t>
            </a:r>
            <a:r>
              <a:rPr lang="ru-RU" sz="2400" dirty="0">
                <a:latin typeface="Times New Roman" panose="02020603050405020304" pitchFamily="18" charset="0"/>
                <a:cs typeface="Times New Roman" panose="02020603050405020304" pitchFamily="18" charset="0"/>
              </a:rPr>
              <a:t> </a:t>
            </a:r>
            <a:r>
              <a:rPr lang="ru-RU" sz="2400" dirty="0" smtClean="0">
                <a:latin typeface="Times New Roman" panose="02020603050405020304" pitchFamily="18" charset="0"/>
                <a:cs typeface="Times New Roman" panose="02020603050405020304" pitchFamily="18" charset="0"/>
              </a:rPr>
              <a:t>1желтоқсанында </a:t>
            </a:r>
            <a:r>
              <a:rPr lang="ru-RU" sz="2400" dirty="0" err="1">
                <a:latin typeface="Times New Roman" panose="02020603050405020304" pitchFamily="18" charset="0"/>
                <a:cs typeface="Times New Roman" panose="02020603050405020304" pitchFamily="18" charset="0"/>
              </a:rPr>
              <a:t>тұңғыш</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рет</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Қазақстан</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Президентінің</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жалпыхалықтық</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сайлауы</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өтті</a:t>
            </a:r>
            <a:r>
              <a:rPr lang="ru-RU" sz="2400" dirty="0">
                <a:latin typeface="Times New Roman" panose="02020603050405020304" pitchFamily="18" charset="0"/>
                <a:cs typeface="Times New Roman" panose="02020603050405020304" pitchFamily="18" charset="0"/>
              </a:rPr>
              <a:t>. </a:t>
            </a:r>
            <a:endParaRPr lang="ru-RU" sz="2400" dirty="0" smtClean="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endParaRPr lang="ru-RU" sz="2400" dirty="0" smtClean="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endParaRPr lang="ru-RU" sz="2400" dirty="0" smtClean="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ru-RU" sz="2400" dirty="0" err="1" smtClean="0">
                <a:latin typeface="Times New Roman" panose="02020603050405020304" pitchFamily="18" charset="0"/>
                <a:cs typeface="Times New Roman" panose="02020603050405020304" pitchFamily="18" charset="0"/>
              </a:rPr>
              <a:t>Сайлау</a:t>
            </a:r>
            <a:r>
              <a:rPr lang="ru-RU" sz="2400" dirty="0" smtClean="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нәтижесінде</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Нұрсұлтан</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Әбішұлы</a:t>
            </a:r>
            <a:r>
              <a:rPr lang="ru-RU" sz="2400" dirty="0">
                <a:latin typeface="Times New Roman" panose="02020603050405020304" pitchFamily="18" charset="0"/>
                <a:cs typeface="Times New Roman" panose="02020603050405020304" pitchFamily="18" charset="0"/>
              </a:rPr>
              <a:t> Назарбаев </a:t>
            </a:r>
            <a:r>
              <a:rPr lang="ru-RU" sz="2400" dirty="0" err="1">
                <a:latin typeface="Times New Roman" panose="02020603050405020304" pitchFamily="18" charset="0"/>
                <a:cs typeface="Times New Roman" panose="02020603050405020304" pitchFamily="18" charset="0"/>
              </a:rPr>
              <a:t>басым</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дауыспен</a:t>
            </a:r>
            <a:r>
              <a:rPr lang="ru-RU" sz="2400" dirty="0">
                <a:latin typeface="Times New Roman" panose="02020603050405020304" pitchFamily="18" charset="0"/>
                <a:cs typeface="Times New Roman" panose="02020603050405020304" pitchFamily="18" charset="0"/>
              </a:rPr>
              <a:t> (98,7%) </a:t>
            </a:r>
            <a:r>
              <a:rPr lang="ru-RU" sz="2400" dirty="0" err="1">
                <a:latin typeface="Times New Roman" panose="02020603050405020304" pitchFamily="18" charset="0"/>
                <a:cs typeface="Times New Roman" panose="02020603050405020304" pitchFamily="18" charset="0"/>
              </a:rPr>
              <a:t>жеңіске</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жетті</a:t>
            </a:r>
            <a:r>
              <a:rPr lang="ru-RU" sz="2400" dirty="0">
                <a:latin typeface="Times New Roman" panose="02020603050405020304" pitchFamily="18" charset="0"/>
                <a:cs typeface="Times New Roman" panose="02020603050405020304" pitchFamily="18" charset="0"/>
              </a:rPr>
              <a:t>.</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9556" y="1196752"/>
            <a:ext cx="3567113" cy="525811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395536" y="332656"/>
            <a:ext cx="7848872" cy="544764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kk-KZ" sz="2800" b="1" i="0" u="none" strike="noStrike" kern="0" cap="none" spc="0" normalizeH="0" baseline="0" noProof="0" dirty="0" smtClean="0">
                <a:ln w="1905"/>
                <a:solidFill>
                  <a:schemeClr val="bg1"/>
                </a:solidFill>
                <a:effectLst>
                  <a:innerShdw blurRad="69850" dist="43180" dir="5400000">
                    <a:srgbClr val="000000">
                      <a:alpha val="65000"/>
                    </a:srgbClr>
                  </a:innerShdw>
                </a:effectLst>
                <a:uLnTx/>
                <a:uFillTx/>
                <a:latin typeface="Times New Roman" pitchFamily="18" charset="0"/>
                <a:cs typeface="Times New Roman" pitchFamily="18" charset="0"/>
              </a:rPr>
              <a:t>Президенттің саяси</a:t>
            </a:r>
            <a:r>
              <a:rPr kumimoji="0" lang="kk-KZ" sz="2800" b="1" i="0" u="none" strike="noStrike" kern="0" cap="none" spc="0" normalizeH="0" noProof="0" dirty="0" smtClean="0">
                <a:ln w="1905"/>
                <a:solidFill>
                  <a:schemeClr val="bg1"/>
                </a:solidFill>
                <a:effectLst>
                  <a:innerShdw blurRad="69850" dist="43180" dir="5400000">
                    <a:srgbClr val="000000">
                      <a:alpha val="65000"/>
                    </a:srgbClr>
                  </a:innerShdw>
                </a:effectLst>
                <a:uLnTx/>
                <a:uFillTx/>
                <a:latin typeface="Times New Roman" pitchFamily="18" charset="0"/>
                <a:cs typeface="Times New Roman" pitchFamily="18" charset="0"/>
              </a:rPr>
              <a:t> </a:t>
            </a:r>
            <a:r>
              <a:rPr kumimoji="0" lang="kk-KZ" sz="2800" b="1" i="0" u="none" strike="noStrike" kern="0" cap="none" spc="0" normalizeH="0" baseline="0" noProof="0" dirty="0" smtClean="0">
                <a:ln w="1905"/>
                <a:solidFill>
                  <a:schemeClr val="bg1"/>
                </a:solidFill>
                <a:effectLst>
                  <a:innerShdw blurRad="69850" dist="43180" dir="5400000">
                    <a:srgbClr val="000000">
                      <a:alpha val="65000"/>
                    </a:srgbClr>
                  </a:innerShdw>
                </a:effectLst>
                <a:uLnTx/>
                <a:uFillTx/>
                <a:latin typeface="Times New Roman" pitchFamily="18" charset="0"/>
                <a:cs typeface="Times New Roman" pitchFamily="18" charset="0"/>
              </a:rPr>
              <a:t>өмірбаянының бастауы:</a:t>
            </a:r>
          </a:p>
          <a:p>
            <a:pPr marL="0" marR="0" lvl="0" indent="0" defTabSz="914400" eaLnBrk="1" fontAlgn="auto" latinLnBrk="0" hangingPunct="1">
              <a:lnSpc>
                <a:spcPct val="100000"/>
              </a:lnSpc>
              <a:spcBef>
                <a:spcPts val="0"/>
              </a:spcBef>
              <a:spcAft>
                <a:spcPts val="0"/>
              </a:spcAft>
              <a:buClrTx/>
              <a:buSzTx/>
              <a:buFontTx/>
              <a:buNone/>
              <a:tabLst/>
              <a:defRPr/>
            </a:pPr>
            <a:endParaRPr kumimoji="0" lang="kk-KZ" sz="3200" b="1" i="0" u="none" strike="noStrike" kern="0" cap="none" spc="0" normalizeH="0" baseline="0" noProof="0" dirty="0" smtClean="0">
              <a:ln w="1905"/>
              <a:effectLst>
                <a:innerShdw blurRad="69850" dist="43180" dir="5400000">
                  <a:srgbClr val="000000">
                    <a:alpha val="65000"/>
                  </a:srgbClr>
                </a:innerShdw>
              </a:effectLst>
              <a:uLnTx/>
              <a:uFillTx/>
              <a:latin typeface="Times New Roman" pitchFamily="18" charset="0"/>
              <a:cs typeface="Times New Roman" pitchFamily="18" charset="0"/>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kk-KZ" sz="3200" b="1" i="0" u="none" strike="noStrike" kern="0" cap="none" spc="0" normalizeH="0" baseline="0" noProof="0" dirty="0" smtClean="0">
              <a:ln w="1905"/>
              <a:effectLst>
                <a:innerShdw blurRad="69850" dist="43180" dir="5400000">
                  <a:srgbClr val="000000">
                    <a:alpha val="65000"/>
                  </a:srgbClr>
                </a:innerShdw>
              </a:effectLst>
              <a:uLnTx/>
              <a:uFillTx/>
              <a:latin typeface="Times New Roman" pitchFamily="18" charset="0"/>
              <a:cs typeface="Times New Roman" pitchFamily="18" charset="0"/>
            </a:endParaRPr>
          </a:p>
          <a:p>
            <a:pPr marL="0" marR="0" lvl="0" indent="0" defTabSz="914400" eaLnBrk="1" fontAlgn="auto" latinLnBrk="0" hangingPunct="1">
              <a:lnSpc>
                <a:spcPct val="100000"/>
              </a:lnSpc>
              <a:spcBef>
                <a:spcPts val="0"/>
              </a:spcBef>
              <a:spcAft>
                <a:spcPts val="0"/>
              </a:spcAft>
              <a:buClrTx/>
              <a:buSzTx/>
              <a:buFontTx/>
              <a:buNone/>
              <a:tabLst/>
              <a:defRPr/>
            </a:pPr>
            <a:endParaRPr lang="kk-KZ" sz="3200" b="1" kern="0" dirty="0">
              <a:ln w="1905"/>
              <a:effectLst>
                <a:innerShdw blurRad="69850" dist="43180" dir="5400000">
                  <a:srgbClr val="000000">
                    <a:alpha val="65000"/>
                  </a:srgbClr>
                </a:innerShdw>
              </a:effectLst>
              <a:latin typeface="Times New Roman" pitchFamily="18" charset="0"/>
              <a:cs typeface="Times New Roman" pitchFamily="18" charset="0"/>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kk-KZ" sz="3200" b="1" i="0" u="none" strike="noStrike" kern="0" cap="none" spc="0" normalizeH="0" baseline="0" noProof="0" dirty="0" smtClean="0">
              <a:ln w="1905"/>
              <a:effectLst>
                <a:innerShdw blurRad="69850" dist="43180" dir="5400000">
                  <a:srgbClr val="000000">
                    <a:alpha val="65000"/>
                  </a:srgbClr>
                </a:innerShdw>
              </a:effectLst>
              <a:uLnTx/>
              <a:uFillTx/>
              <a:latin typeface="Times New Roman" pitchFamily="18" charset="0"/>
              <a:cs typeface="Times New Roman" pitchFamily="18" charset="0"/>
            </a:endParaRPr>
          </a:p>
          <a:p>
            <a:pPr marL="0" marR="0" lvl="0" indent="0" defTabSz="914400" eaLnBrk="1" fontAlgn="auto" latinLnBrk="0" hangingPunct="1">
              <a:lnSpc>
                <a:spcPct val="100000"/>
              </a:lnSpc>
              <a:spcBef>
                <a:spcPts val="0"/>
              </a:spcBef>
              <a:spcAft>
                <a:spcPts val="0"/>
              </a:spcAft>
              <a:buClrTx/>
              <a:buSzTx/>
              <a:buFontTx/>
              <a:buNone/>
              <a:tabLst/>
              <a:defRPr/>
            </a:pPr>
            <a:endParaRPr lang="kk-KZ" sz="3200" b="1" kern="0" dirty="0">
              <a:ln w="1905"/>
              <a:effectLst>
                <a:innerShdw blurRad="69850" dist="43180" dir="5400000">
                  <a:srgbClr val="000000">
                    <a:alpha val="65000"/>
                  </a:srgbClr>
                </a:innerShdw>
              </a:effectLst>
              <a:latin typeface="Times New Roman" pitchFamily="18" charset="0"/>
              <a:cs typeface="Times New Roman" pitchFamily="18" charset="0"/>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kk-KZ" sz="3200" b="1" i="0" u="none" strike="noStrike" kern="0" cap="none" spc="0" normalizeH="0" baseline="0" noProof="0" dirty="0" smtClean="0">
              <a:ln w="1905"/>
              <a:effectLst>
                <a:innerShdw blurRad="69850" dist="43180" dir="5400000">
                  <a:srgbClr val="000000">
                    <a:alpha val="65000"/>
                  </a:srgbClr>
                </a:innerShdw>
              </a:effectLst>
              <a:uLnTx/>
              <a:uFillTx/>
              <a:latin typeface="Times New Roman" pitchFamily="18" charset="0"/>
              <a:cs typeface="Times New Roman" pitchFamily="18" charset="0"/>
            </a:endParaRPr>
          </a:p>
          <a:p>
            <a:pPr marL="0" marR="0" lvl="0" indent="0" defTabSz="914400" eaLnBrk="1" fontAlgn="auto" latinLnBrk="0" hangingPunct="1">
              <a:lnSpc>
                <a:spcPct val="100000"/>
              </a:lnSpc>
              <a:spcBef>
                <a:spcPts val="0"/>
              </a:spcBef>
              <a:spcAft>
                <a:spcPts val="0"/>
              </a:spcAft>
              <a:buClrTx/>
              <a:buSzTx/>
              <a:buFontTx/>
              <a:buNone/>
              <a:tabLst/>
              <a:defRPr/>
            </a:pPr>
            <a:endParaRPr lang="kk-KZ" sz="3200" b="1" kern="0" dirty="0">
              <a:ln w="1905"/>
              <a:effectLst>
                <a:innerShdw blurRad="69850" dist="43180" dir="5400000">
                  <a:srgbClr val="000000">
                    <a:alpha val="65000"/>
                  </a:srgbClr>
                </a:innerShdw>
              </a:effectLst>
              <a:latin typeface="Times New Roman" pitchFamily="18" charset="0"/>
              <a:cs typeface="Times New Roman" pitchFamily="18" charset="0"/>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kk-KZ" sz="3200" b="1" i="0" u="none" strike="noStrike" kern="0" cap="none" spc="0" normalizeH="0" baseline="0" noProof="0" dirty="0" smtClean="0">
              <a:ln w="1905"/>
              <a:effectLst>
                <a:innerShdw blurRad="69850" dist="43180" dir="5400000">
                  <a:srgbClr val="000000">
                    <a:alpha val="65000"/>
                  </a:srgbClr>
                </a:innerShdw>
              </a:effectLst>
              <a:uLnTx/>
              <a:uFillTx/>
              <a:latin typeface="Times New Roman" pitchFamily="18" charset="0"/>
              <a:cs typeface="Times New Roman" pitchFamily="18" charset="0"/>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kk-KZ" sz="3200" b="1" i="0" u="none" strike="noStrike" kern="0" cap="none" spc="0" normalizeH="0" baseline="0" noProof="0" dirty="0" smtClean="0">
              <a:ln w="1905"/>
              <a:effectLst>
                <a:innerShdw blurRad="69850" dist="43180" dir="5400000">
                  <a:srgbClr val="000000">
                    <a:alpha val="65000"/>
                  </a:srgbClr>
                </a:innerShdw>
              </a:effectLst>
              <a:uLnTx/>
              <a:uFillTx/>
              <a:latin typeface="Times New Roman" pitchFamily="18" charset="0"/>
              <a:cs typeface="Times New Roman" pitchFamily="18" charset="0"/>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ru-RU" sz="3200" b="0" i="0" u="none" strike="noStrike" kern="0" cap="none" spc="0" normalizeH="0" baseline="0" noProof="0" dirty="0" smtClean="0">
              <a:ln>
                <a:noFill/>
              </a:ln>
              <a:effectLst/>
              <a:uLnTx/>
              <a:uFillTx/>
            </a:endParaRPr>
          </a:p>
        </p:txBody>
      </p:sp>
    </p:spTree>
    <p:extLst>
      <p:ext uri="{BB962C8B-B14F-4D97-AF65-F5344CB8AC3E}">
        <p14:creationId xmlns:p14="http://schemas.microsoft.com/office/powerpoint/2010/main" val="38331260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2000"/>
                                        <p:tgtEl>
                                          <p:spTgt spid="6146"/>
                                        </p:tgtEl>
                                      </p:cBhvr>
                                    </p:animEffect>
                                    <p:anim calcmode="lin" valueType="num">
                                      <p:cBhvr>
                                        <p:cTn id="8" dur="2000" fill="hold"/>
                                        <p:tgtEl>
                                          <p:spTgt spid="6146"/>
                                        </p:tgtEl>
                                        <p:attrNameLst>
                                          <p:attrName>ppt_w</p:attrName>
                                        </p:attrNameLst>
                                      </p:cBhvr>
                                      <p:tavLst>
                                        <p:tav tm="0" fmla="#ppt_w*sin(2.5*pi*$)">
                                          <p:val>
                                            <p:fltVal val="0"/>
                                          </p:val>
                                        </p:tav>
                                        <p:tav tm="100000">
                                          <p:val>
                                            <p:fltVal val="1"/>
                                          </p:val>
                                        </p:tav>
                                      </p:tavLst>
                                    </p:anim>
                                    <p:anim calcmode="lin" valueType="num">
                                      <p:cBhvr>
                                        <p:cTn id="9" dur="2000" fill="hold"/>
                                        <p:tgtEl>
                                          <p:spTgt spid="6146"/>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 calcmode="lin" valueType="num">
                                      <p:cBhvr additive="base">
                                        <p:cTn id="14"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2">
                                            <p:txEl>
                                              <p:pRg st="4" end="4"/>
                                            </p:txEl>
                                          </p:spTgt>
                                        </p:tgtEl>
                                        <p:attrNameLst>
                                          <p:attrName>style.visibility</p:attrName>
                                        </p:attrNameLst>
                                      </p:cBhvr>
                                      <p:to>
                                        <p:strVal val="visible"/>
                                      </p:to>
                                    </p:set>
                                    <p:anim calcmode="lin" valueType="num">
                                      <p:cBhvr additive="base">
                                        <p:cTn id="20"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401" y="861823"/>
            <a:ext cx="4860032" cy="4893647"/>
          </a:xfrm>
          <a:prstGeom prst="rect">
            <a:avLst/>
          </a:prstGeom>
        </p:spPr>
        <p:txBody>
          <a:bodyPr wrap="square">
            <a:spAutoFit/>
          </a:bodyPr>
          <a:lstStyle/>
          <a:p>
            <a:endParaRPr lang="ru-RU" sz="2400" dirty="0" smtClean="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ru-RU" sz="2400" dirty="0" smtClean="0">
                <a:latin typeface="Times New Roman" panose="02020603050405020304" pitchFamily="18" charset="0"/>
                <a:cs typeface="Times New Roman" panose="02020603050405020304" pitchFamily="18" charset="0"/>
              </a:rPr>
              <a:t>1995 </a:t>
            </a:r>
            <a:r>
              <a:rPr lang="ru-RU" sz="2400" dirty="0" err="1" smtClean="0">
                <a:latin typeface="Times New Roman" panose="02020603050405020304" pitchFamily="18" charset="0"/>
                <a:cs typeface="Times New Roman" panose="02020603050405020304" pitchFamily="18" charset="0"/>
              </a:rPr>
              <a:t>жылдың</a:t>
            </a:r>
            <a:r>
              <a:rPr lang="ru-RU" sz="2400" dirty="0" smtClean="0">
                <a:latin typeface="Times New Roman" panose="02020603050405020304" pitchFamily="18" charset="0"/>
                <a:cs typeface="Times New Roman" panose="02020603050405020304" pitchFamily="18" charset="0"/>
              </a:rPr>
              <a:t> 29 </a:t>
            </a:r>
            <a:r>
              <a:rPr lang="ru-RU" sz="2400" dirty="0" err="1" smtClean="0">
                <a:latin typeface="Times New Roman" panose="02020603050405020304" pitchFamily="18" charset="0"/>
                <a:cs typeface="Times New Roman" panose="02020603050405020304" pitchFamily="18" charset="0"/>
              </a:rPr>
              <a:t>сәуірінде</a:t>
            </a:r>
            <a:r>
              <a:rPr lang="ru-RU" sz="2400" dirty="0" smtClean="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жалпыхалықтық</a:t>
            </a:r>
            <a:r>
              <a:rPr lang="ru-RU" sz="2400" dirty="0">
                <a:latin typeface="Times New Roman" panose="02020603050405020304" pitchFamily="18" charset="0"/>
                <a:cs typeface="Times New Roman" panose="02020603050405020304" pitchFamily="18" charset="0"/>
              </a:rPr>
              <a:t> референдум </a:t>
            </a:r>
            <a:r>
              <a:rPr lang="ru-RU" sz="2400" dirty="0" err="1">
                <a:latin typeface="Times New Roman" panose="02020603050405020304" pitchFamily="18" charset="0"/>
                <a:cs typeface="Times New Roman" panose="02020603050405020304" pitchFamily="18" charset="0"/>
              </a:rPr>
              <a:t>нәтижесінде</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Қазақстан</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Республикасы</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Президенті</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Н.Ә.Назарбаевтың</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өкілеттілігі</a:t>
            </a:r>
            <a:r>
              <a:rPr lang="ru-RU" sz="2400" dirty="0">
                <a:latin typeface="Times New Roman" panose="02020603050405020304" pitchFamily="18" charset="0"/>
                <a:cs typeface="Times New Roman" panose="02020603050405020304" pitchFamily="18" charset="0"/>
              </a:rPr>
              <a:t> 2000 </a:t>
            </a:r>
            <a:r>
              <a:rPr lang="ru-RU" sz="2400" dirty="0" err="1">
                <a:latin typeface="Times New Roman" panose="02020603050405020304" pitchFamily="18" charset="0"/>
                <a:cs typeface="Times New Roman" panose="02020603050405020304" pitchFamily="18" charset="0"/>
              </a:rPr>
              <a:t>жылға</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дейін</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ұзартылды</a:t>
            </a:r>
            <a:r>
              <a:rPr lang="ru-RU" sz="2400" dirty="0" smtClean="0">
                <a:latin typeface="Times New Roman" panose="02020603050405020304" pitchFamily="18" charset="0"/>
                <a:cs typeface="Times New Roman" panose="02020603050405020304" pitchFamily="18" charset="0"/>
              </a:rPr>
              <a:t>.</a:t>
            </a:r>
          </a:p>
          <a:p>
            <a:endParaRPr lang="ru-RU"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ru-RU" sz="2400" dirty="0" smtClean="0">
                <a:latin typeface="Times New Roman" panose="02020603050405020304" pitchFamily="18" charset="0"/>
                <a:cs typeface="Times New Roman" panose="02020603050405020304" pitchFamily="18" charset="0"/>
              </a:rPr>
              <a:t>1999 </a:t>
            </a:r>
            <a:r>
              <a:rPr lang="ru-RU" sz="2400" dirty="0" err="1" smtClean="0">
                <a:latin typeface="Times New Roman" panose="02020603050405020304" pitchFamily="18" charset="0"/>
                <a:cs typeface="Times New Roman" panose="02020603050405020304" pitchFamily="18" charset="0"/>
              </a:rPr>
              <a:t>жылдың</a:t>
            </a:r>
            <a:r>
              <a:rPr lang="ru-RU" sz="2400" dirty="0" smtClean="0">
                <a:latin typeface="Times New Roman" panose="02020603050405020304" pitchFamily="18" charset="0"/>
                <a:cs typeface="Times New Roman" panose="02020603050405020304" pitchFamily="18" charset="0"/>
              </a:rPr>
              <a:t> 10 </a:t>
            </a:r>
            <a:r>
              <a:rPr lang="ru-RU" sz="2400" dirty="0" err="1" smtClean="0">
                <a:latin typeface="Times New Roman" panose="02020603050405020304" pitchFamily="18" charset="0"/>
                <a:cs typeface="Times New Roman" panose="02020603050405020304" pitchFamily="18" charset="0"/>
              </a:rPr>
              <a:t>қаңтарында</a:t>
            </a:r>
            <a:r>
              <a:rPr lang="ru-RU" sz="2400" dirty="0" smtClean="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өткен</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сайлау</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нәтижесінде</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Н.Ә.Назарбаев</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Қазақстан</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Республикасы</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Президенті</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болып</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қайта</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сайланды</a:t>
            </a:r>
            <a:r>
              <a:rPr lang="ru-RU" sz="2400" dirty="0" smtClean="0">
                <a:latin typeface="Times New Roman" panose="02020603050405020304" pitchFamily="18" charset="0"/>
                <a:cs typeface="Times New Roman" panose="02020603050405020304" pitchFamily="18" charset="0"/>
              </a:rPr>
              <a:t>. </a:t>
            </a:r>
            <a:endParaRPr lang="ru-RU" sz="2400" dirty="0">
              <a:latin typeface="Times New Roman" panose="02020603050405020304" pitchFamily="18" charset="0"/>
              <a:cs typeface="Times New Roman" panose="02020603050405020304" pitchFamily="18" charset="0"/>
            </a:endParaRPr>
          </a:p>
        </p:txBody>
      </p:sp>
      <p:pic>
        <p:nvPicPr>
          <p:cNvPr id="3" name="Picture 4" descr="Изображение 1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76056" y="404664"/>
            <a:ext cx="3730625" cy="6096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158339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 calcmode="lin" valueType="num">
                                      <p:cBhvr additive="base">
                                        <p:cTn id="14"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2">
                                            <p:txEl>
                                              <p:pRg st="3" end="3"/>
                                            </p:txEl>
                                          </p:spTgt>
                                        </p:tgtEl>
                                        <p:attrNameLst>
                                          <p:attrName>style.visibility</p:attrName>
                                        </p:attrNameLst>
                                      </p:cBhvr>
                                      <p:to>
                                        <p:strVal val="visible"/>
                                      </p:to>
                                    </p:set>
                                    <p:anim calcmode="lin" valueType="num">
                                      <p:cBhvr additive="base">
                                        <p:cTn id="20"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2258362" y="188640"/>
            <a:ext cx="6357392" cy="1008112"/>
          </a:xfrm>
          <a:prstGeom prst="rect">
            <a:avLst/>
          </a:prstGeom>
        </p:spPr>
        <p:txBody>
          <a:bodyPr>
            <a:normAutofit fontScale="97500"/>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None/>
            </a:pPr>
            <a:endParaRPr lang="ru-RU" dirty="0">
              <a:solidFill>
                <a:schemeClr val="bg1"/>
              </a:solidFill>
            </a:endParaRPr>
          </a:p>
        </p:txBody>
      </p:sp>
      <p:sp>
        <p:nvSpPr>
          <p:cNvPr id="3" name="Содержимое 2"/>
          <p:cNvSpPr txBox="1">
            <a:spLocks/>
          </p:cNvSpPr>
          <p:nvPr/>
        </p:nvSpPr>
        <p:spPr>
          <a:xfrm>
            <a:off x="2786050" y="714356"/>
            <a:ext cx="5688632" cy="4176464"/>
          </a:xfrm>
          <a:prstGeom prst="rect">
            <a:avLst/>
          </a:prstGeom>
        </p:spPr>
        <p:txBody>
          <a:bodyPr>
            <a:noAutofit/>
          </a:bodyPr>
          <a:lst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a:lstStyle>
          <a:p>
            <a:pPr marL="0" indent="0">
              <a:buFont typeface="Georgia" pitchFamily="18" charset="0"/>
              <a:buNone/>
            </a:pPr>
            <a:r>
              <a:rPr lang="kk-KZ" sz="1800" dirty="0" smtClean="0">
                <a:solidFill>
                  <a:schemeClr val="tx1"/>
                </a:solidFill>
                <a:latin typeface="Times New Roman" pitchFamily="18" charset="0"/>
                <a:cs typeface="Times New Roman" pitchFamily="18" charset="0"/>
              </a:rPr>
              <a:t>1993 жылы 15 қарашада Қазақстан Республикасының Ұлттық ақшасы – Теңге айналымға енді. </a:t>
            </a:r>
          </a:p>
          <a:p>
            <a:pPr marL="0" indent="0">
              <a:buFont typeface="Georgia" pitchFamily="18" charset="0"/>
              <a:buNone/>
            </a:pPr>
            <a:r>
              <a:rPr lang="kk-KZ" sz="1800" dirty="0" smtClean="0">
                <a:solidFill>
                  <a:schemeClr val="tx1"/>
                </a:solidFill>
                <a:latin typeface="Times New Roman" pitchFamily="18" charset="0"/>
                <a:cs typeface="Times New Roman" pitchFamily="18" charset="0"/>
              </a:rPr>
              <a:t>1995 жылы 28 қаңтарында тәуелсіз ҚР – ның тұңғыш «Ата Заңы» қабылданды.</a:t>
            </a:r>
          </a:p>
          <a:p>
            <a:pPr marL="0" indent="0">
              <a:buFont typeface="Georgia" pitchFamily="18" charset="0"/>
              <a:buNone/>
            </a:pPr>
            <a:r>
              <a:rPr lang="kk-KZ" sz="1800" dirty="0" smtClean="0">
                <a:solidFill>
                  <a:schemeClr val="tx1"/>
                </a:solidFill>
                <a:latin typeface="Times New Roman" pitchFamily="18" charset="0"/>
                <a:cs typeface="Times New Roman" pitchFamily="18" charset="0"/>
              </a:rPr>
              <a:t>1998 жыл 10 маусым Астана - ҚР - ның саяси, әкімшілік және мәдени орталығы. Елбасы - Н. Назарбаевтың жарлығына сәйкес 1997 жылы мұнда бұрынғы астанамыз Алматыдан Республиканың басшы орындары Президент кеңесі, ҚР - ның Үкіметі және Парламент көшіп келді. Еліміздің басқару жұмыстары осы жерден жүзеге асырылады. 1998 жылы 10 маусымда жаңа астананың ресми тұсау кесері болды.</a:t>
            </a:r>
          </a:p>
          <a:p>
            <a:pPr marL="0" indent="0">
              <a:buFont typeface="Georgia" pitchFamily="18" charset="0"/>
              <a:buNone/>
            </a:pPr>
            <a:r>
              <a:rPr lang="kk-KZ" sz="1800" dirty="0" smtClean="0">
                <a:solidFill>
                  <a:schemeClr val="tx1"/>
                </a:solidFill>
                <a:latin typeface="Times New Roman" pitchFamily="18" charset="0"/>
                <a:cs typeface="Times New Roman" pitchFamily="18" charset="0"/>
              </a:rPr>
              <a:t>2006 жылы 7 қаңтарда әнұран қабылданды.  Егемен елім әнұраны жаңарды, “Менің Қазақстаным” жер жүзіне таралды.  Сөзін жазған Жұмекен Нажмединов /1956 жыл/ және Нұрсұлтан Назарбаев /2005 жыл/.Әні Шәмші Қадыаяқовтікі, 1956 жыл. </a:t>
            </a:r>
            <a:endParaRPr lang="ru-RU" sz="1800" dirty="0" smtClean="0">
              <a:solidFill>
                <a:schemeClr val="tx1"/>
              </a:solidFill>
              <a:latin typeface="Times New Roman" pitchFamily="18" charset="0"/>
              <a:cs typeface="Times New Roman" pitchFamily="18" charset="0"/>
            </a:endParaRPr>
          </a:p>
          <a:p>
            <a:pPr>
              <a:buFont typeface="Georgia" pitchFamily="18" charset="0"/>
              <a:buNone/>
            </a:pPr>
            <a:endParaRPr lang="ru-RU" sz="1600" dirty="0">
              <a:solidFill>
                <a:srgbClr val="002060"/>
              </a:solidFill>
            </a:endParaRPr>
          </a:p>
        </p:txBody>
      </p:sp>
      <p:pic>
        <p:nvPicPr>
          <p:cNvPr id="4" name="Picture 4" descr="http://aitaber.kz/uploads/images/00/00/99/2012/11/16/4da9d5.jpg"/>
          <p:cNvPicPr>
            <a:picLocks noChangeAspect="1" noChangeArrowheads="1"/>
          </p:cNvPicPr>
          <p:nvPr/>
        </p:nvPicPr>
        <p:blipFill>
          <a:blip r:embed="rId2" cstate="print"/>
          <a:srcRect/>
          <a:stretch>
            <a:fillRect/>
          </a:stretch>
        </p:blipFill>
        <p:spPr bwMode="auto">
          <a:xfrm>
            <a:off x="242138" y="165381"/>
            <a:ext cx="1842954" cy="936104"/>
          </a:xfrm>
          <a:prstGeom prst="rect">
            <a:avLst/>
          </a:prstGeom>
          <a:ln>
            <a:noFill/>
          </a:ln>
          <a:effectLst>
            <a:softEdge rad="112500"/>
          </a:effectLst>
        </p:spPr>
      </p:pic>
      <p:pic>
        <p:nvPicPr>
          <p:cNvPr id="5" name="Picture 6" descr="http://kaztrk.kz/i_data/1318418329.jpg"/>
          <p:cNvPicPr>
            <a:picLocks noChangeAspect="1" noChangeArrowheads="1"/>
          </p:cNvPicPr>
          <p:nvPr/>
        </p:nvPicPr>
        <p:blipFill>
          <a:blip r:embed="rId3" cstate="print"/>
          <a:srcRect/>
          <a:stretch>
            <a:fillRect/>
          </a:stretch>
        </p:blipFill>
        <p:spPr bwMode="auto">
          <a:xfrm>
            <a:off x="7164288" y="5373216"/>
            <a:ext cx="1710190" cy="1368152"/>
          </a:xfrm>
          <a:prstGeom prst="rect">
            <a:avLst/>
          </a:prstGeom>
          <a:ln>
            <a:noFill/>
          </a:ln>
          <a:effectLst>
            <a:softEdge rad="112500"/>
          </a:effectLst>
        </p:spPr>
      </p:pic>
      <p:pic>
        <p:nvPicPr>
          <p:cNvPr id="6" name="Picture 8" descr="http://www.aktobegazeti.kz/wp-content/uploads/2012/08/%D0%9A%D0%BE%D0%BD%D1%81%D1%82%D0%B8%D1%82%D1%83%D1%86%D0%B8%D1%8F.jpg"/>
          <p:cNvPicPr>
            <a:picLocks noChangeAspect="1" noChangeArrowheads="1"/>
          </p:cNvPicPr>
          <p:nvPr/>
        </p:nvPicPr>
        <p:blipFill>
          <a:blip r:embed="rId4" cstate="print"/>
          <a:srcRect/>
          <a:stretch>
            <a:fillRect/>
          </a:stretch>
        </p:blipFill>
        <p:spPr bwMode="auto">
          <a:xfrm>
            <a:off x="112372" y="1262844"/>
            <a:ext cx="2673678" cy="5508612"/>
          </a:xfrm>
          <a:prstGeom prst="rect">
            <a:avLst/>
          </a:prstGeom>
          <a:ln>
            <a:noFill/>
          </a:ln>
          <a:effectLst>
            <a:softEdge rad="112500"/>
          </a:effectLst>
        </p:spPr>
      </p:pic>
    </p:spTree>
    <p:extLst>
      <p:ext uri="{BB962C8B-B14F-4D97-AF65-F5344CB8AC3E}">
        <p14:creationId xmlns:p14="http://schemas.microsoft.com/office/powerpoint/2010/main" val="310319129"/>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ircle(in)">
                                      <p:cBhvr>
                                        <p:cTn id="13" dur="20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 calcmode="lin" valueType="num">
                                      <p:cBhvr additive="base">
                                        <p:cTn id="18"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 calcmode="lin" valueType="num">
                                      <p:cBhvr additive="base">
                                        <p:cTn id="24"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 calcmode="lin" valueType="num">
                                      <p:cBhvr additive="base">
                                        <p:cTn id="30"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3">
                                            <p:txEl>
                                              <p:pRg st="3" end="3"/>
                                            </p:txEl>
                                          </p:spTgt>
                                        </p:tgtEl>
                                        <p:attrNameLst>
                                          <p:attrName>style.visibility</p:attrName>
                                        </p:attrNameLst>
                                      </p:cBhvr>
                                      <p:to>
                                        <p:strVal val="visible"/>
                                      </p:to>
                                    </p:set>
                                    <p:anim calcmode="lin" valueType="num">
                                      <p:cBhvr additive="base">
                                        <p:cTn id="36"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Urban Pop">
  <a:themeElements>
    <a:clrScheme name="Волна">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Urban Pop">
      <a:maj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Urban Pop">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2700" cap="flat" cmpd="sng" algn="ctr">
          <a:solidFill>
            <a:schemeClr val="phClr"/>
          </a:solidFill>
          <a:prstDash val="solid"/>
        </a:ln>
        <a:ln w="15875"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1909" dir="5400000" rotWithShape="0">
              <a:srgbClr val="000000">
                <a:alpha val="40000"/>
              </a:srgbClr>
            </a:outerShdw>
          </a:effectLst>
        </a:effectStyle>
        <a:effectStyle>
          <a:effectLst>
            <a:outerShdw blurRad="50800" dist="38100" dir="5400000" rotWithShape="0">
              <a:srgbClr val="000000">
                <a:alpha val="58000"/>
              </a:srgbClr>
            </a:outerShdw>
          </a:effectLst>
          <a:scene3d>
            <a:camera prst="orthographicFront">
              <a:rot lat="0" lon="0" rev="0"/>
            </a:camera>
            <a:lightRig rig="flat" dir="t"/>
          </a:scene3d>
          <a:sp3d contourW="15875">
            <a:bevelT w="95250" h="127000"/>
            <a:contourClr>
              <a:schemeClr val="phClr">
                <a:shade val="30000"/>
              </a:schemeClr>
            </a:contourClr>
          </a:sp3d>
        </a:effectStyle>
      </a:effectStyleLst>
      <a:bgFillStyleLst>
        <a:solidFill>
          <a:schemeClr val="phClr"/>
        </a:solidFill>
        <a:gradFill rotWithShape="1">
          <a:gsLst>
            <a:gs pos="0">
              <a:schemeClr val="phClr">
                <a:tint val="95000"/>
                <a:shade val="100000"/>
                <a:alpha val="100000"/>
                <a:satMod val="100000"/>
                <a:lumMod val="100000"/>
              </a:schemeClr>
            </a:gs>
            <a:gs pos="9000">
              <a:schemeClr val="phClr">
                <a:tint val="90000"/>
                <a:shade val="100000"/>
                <a:alpha val="100000"/>
                <a:satMod val="100000"/>
                <a:lumMod val="100000"/>
              </a:schemeClr>
            </a:gs>
            <a:gs pos="34000">
              <a:schemeClr val="phClr">
                <a:tint val="83000"/>
                <a:shade val="100000"/>
                <a:alpha val="100000"/>
                <a:satMod val="100000"/>
                <a:lumMod val="100000"/>
              </a:schemeClr>
            </a:gs>
            <a:gs pos="62000">
              <a:schemeClr val="phClr">
                <a:tint val="85000"/>
                <a:shade val="100000"/>
                <a:alpha val="100000"/>
                <a:satMod val="100000"/>
                <a:lumMod val="100000"/>
              </a:schemeClr>
            </a:gs>
            <a:gs pos="90000">
              <a:schemeClr val="phClr">
                <a:tint val="92000"/>
                <a:shade val="100000"/>
                <a:alpha val="100000"/>
                <a:satMod val="100000"/>
                <a:lumMod val="90000"/>
              </a:schemeClr>
            </a:gs>
            <a:gs pos="100000">
              <a:schemeClr val="phClr">
                <a:tint val="85000"/>
                <a:shade val="100000"/>
                <a:alpha val="100000"/>
                <a:satMod val="100000"/>
                <a:lumMod val="100000"/>
              </a:schemeClr>
            </a:gs>
          </a:gsLst>
          <a:lin ang="5400000" scaled="1"/>
        </a:gradFill>
        <a:gradFill rotWithShape="1">
          <a:gsLst>
            <a:gs pos="0">
              <a:schemeClr val="phClr">
                <a:tint val="78000"/>
              </a:schemeClr>
            </a:gs>
            <a:gs pos="100000">
              <a:schemeClr val="phClr">
                <a:tint val="95000"/>
                <a:shade val="98000"/>
                <a:lumMod val="80000"/>
              </a:schemeClr>
            </a:gs>
          </a:gsLst>
          <a:path path="circle">
            <a:fillToRect l="50000" t="100000" r="10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121</TotalTime>
  <Words>556</Words>
  <Application>Microsoft Office PowerPoint</Application>
  <PresentationFormat>Экран (4:3)</PresentationFormat>
  <Paragraphs>92</Paragraphs>
  <Slides>16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Urban Pop</vt:lpstr>
      <vt:lpstr>    «Павлодар қаласының №20 лицей-мектебі» ММ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1</dc:creator>
  <cp:lastModifiedBy>Алия</cp:lastModifiedBy>
  <cp:revision>14</cp:revision>
  <dcterms:created xsi:type="dcterms:W3CDTF">2015-11-16T05:23:20Z</dcterms:created>
  <dcterms:modified xsi:type="dcterms:W3CDTF">2015-11-20T13:32:51Z</dcterms:modified>
</cp:coreProperties>
</file>