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22795" cy="59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7287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4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210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75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36504" cy="562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7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248472" cy="5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4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0290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1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440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13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59832" y="0"/>
            <a:ext cx="2232248" cy="908720"/>
          </a:xfrm>
        </p:spPr>
        <p:txBody>
          <a:bodyPr/>
          <a:lstStyle/>
          <a:p>
            <a:r>
              <a:rPr lang="ru-RU" dirty="0" smtClean="0"/>
              <a:t>Ответы.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 Мемориал «Памяти жертв политических репрессий».</a:t>
            </a:r>
          </a:p>
          <a:p>
            <a:r>
              <a:rPr lang="ru-RU" dirty="0" smtClean="0"/>
              <a:t>2) Мемориальный комплекс «</a:t>
            </a:r>
            <a:r>
              <a:rPr lang="kk-KZ" dirty="0" smtClean="0"/>
              <a:t>Отан қорғаушылар»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 Монументальное сооружение «Астана – </a:t>
            </a:r>
            <a:r>
              <a:rPr lang="ru-RU" dirty="0" err="1" smtClean="0"/>
              <a:t>Байтерек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4) Памятник Абаю </a:t>
            </a:r>
            <a:r>
              <a:rPr lang="ru-RU" dirty="0" err="1" smtClean="0"/>
              <a:t>Кунанбаеву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5) Памятник </a:t>
            </a:r>
            <a:r>
              <a:rPr lang="ru-RU" dirty="0" err="1" smtClean="0"/>
              <a:t>Кенесары</a:t>
            </a:r>
            <a:r>
              <a:rPr lang="ru-RU" dirty="0" smtClean="0"/>
              <a:t> </a:t>
            </a:r>
            <a:r>
              <a:rPr lang="ru-RU" dirty="0" err="1" smtClean="0"/>
              <a:t>Касымову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6) Монумент «</a:t>
            </a:r>
            <a:r>
              <a:rPr lang="kk-KZ" dirty="0" smtClean="0"/>
              <a:t>Үш би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7) Скульптура «Юная Астана».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05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55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2015-12-07T05:23:36Z</dcterms:created>
  <dcterms:modified xsi:type="dcterms:W3CDTF">2015-12-07T05:34:58Z</dcterms:modified>
</cp:coreProperties>
</file>