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234" autoAdjust="0"/>
  </p:normalViewPr>
  <p:slideViewPr>
    <p:cSldViewPr>
      <p:cViewPr varScale="1">
        <p:scale>
          <a:sx n="61" d="100"/>
          <a:sy n="61" d="100"/>
        </p:scale>
        <p:origin x="-2070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6643710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Встали мы на переходе, </a:t>
            </a:r>
            <a:br>
              <a:rPr lang="ru-RU" b="1" i="1" dirty="0" smtClean="0"/>
            </a:br>
            <a:r>
              <a:rPr lang="ru-RU" b="1" i="1" dirty="0" smtClean="0"/>
              <a:t>Перед нами светофор. </a:t>
            </a:r>
            <a:br>
              <a:rPr lang="ru-RU" b="1" i="1" dirty="0" smtClean="0"/>
            </a:br>
            <a:r>
              <a:rPr lang="ru-RU" b="1" i="1" dirty="0" smtClean="0"/>
              <a:t>И при всем честном народе </a:t>
            </a:r>
            <a:br>
              <a:rPr lang="ru-RU" b="1" i="1" dirty="0" smtClean="0"/>
            </a:br>
            <a:r>
              <a:rPr lang="ru-RU" b="1" i="1" dirty="0" smtClean="0"/>
              <a:t>Смотрит он на нас в упор. </a:t>
            </a:r>
            <a:br>
              <a:rPr lang="ru-RU" b="1" i="1" dirty="0" smtClean="0"/>
            </a:br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Красный глаз его открылся, </a:t>
            </a:r>
            <a:br>
              <a:rPr lang="ru-RU" b="1" i="1" dirty="0" smtClean="0"/>
            </a:br>
            <a:r>
              <a:rPr lang="ru-RU" b="1" i="1" dirty="0" smtClean="0"/>
              <a:t>Значит, хочет он сказать: </a:t>
            </a:r>
            <a:br>
              <a:rPr lang="ru-RU" b="1" i="1" dirty="0" smtClean="0"/>
            </a:br>
            <a:r>
              <a:rPr lang="ru-RU" b="1" i="1" dirty="0" smtClean="0"/>
              <a:t>Как бы ты не торопился, </a:t>
            </a:r>
            <a:br>
              <a:rPr lang="ru-RU" b="1" i="1" dirty="0" smtClean="0"/>
            </a:br>
            <a:r>
              <a:rPr lang="ru-RU" b="1" i="1" dirty="0" smtClean="0"/>
              <a:t>Должен ты сейчас стоять! </a:t>
            </a:r>
            <a:br>
              <a:rPr lang="ru-RU" b="1" i="1" dirty="0" smtClean="0"/>
            </a:br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Вот мигает желтым глазом. </a:t>
            </a:r>
            <a:br>
              <a:rPr lang="ru-RU" b="1" i="1" dirty="0" smtClean="0"/>
            </a:br>
            <a:r>
              <a:rPr lang="ru-RU" b="1" i="1" dirty="0" smtClean="0"/>
              <a:t>Приготовься, говорит! </a:t>
            </a:r>
            <a:br>
              <a:rPr lang="ru-RU" b="1" i="1" dirty="0" smtClean="0"/>
            </a:br>
            <a:r>
              <a:rPr lang="ru-RU" b="1" i="1" dirty="0" smtClean="0"/>
              <a:t>Как закрою этот - разом </a:t>
            </a:r>
            <a:br>
              <a:rPr lang="ru-RU" b="1" i="1" dirty="0" smtClean="0"/>
            </a:br>
            <a:r>
              <a:rPr lang="ru-RU" b="1" i="1" dirty="0" smtClean="0"/>
              <a:t>Будет третий глаз открыт. </a:t>
            </a:r>
            <a:br>
              <a:rPr lang="ru-RU" b="1" i="1" dirty="0" smtClean="0"/>
            </a:br>
            <a:r>
              <a:rPr lang="ru-RU" b="1" i="1" dirty="0" smtClean="0"/>
              <a:t> </a:t>
            </a:r>
            <a:endParaRPr lang="ru-RU" dirty="0" smtClean="0"/>
          </a:p>
          <a:p>
            <a:r>
              <a:rPr lang="ru-RU" b="1" i="1" dirty="0" smtClean="0"/>
              <a:t>Третий глаз горит зеленым, </a:t>
            </a:r>
            <a:br>
              <a:rPr lang="ru-RU" b="1" i="1" dirty="0" smtClean="0"/>
            </a:br>
            <a:r>
              <a:rPr lang="ru-RU" b="1" i="1" dirty="0" smtClean="0"/>
              <a:t>Все машины встали в ряд. </a:t>
            </a:r>
            <a:br>
              <a:rPr lang="ru-RU" b="1" i="1" dirty="0" smtClean="0"/>
            </a:br>
            <a:r>
              <a:rPr lang="ru-RU" b="1" i="1" dirty="0" smtClean="0"/>
              <a:t>Можем мы идти, Алена, </a:t>
            </a:r>
            <a:br>
              <a:rPr lang="ru-RU" b="1" i="1" dirty="0" smtClean="0"/>
            </a:br>
            <a:r>
              <a:rPr lang="ru-RU" b="1" i="1" dirty="0" smtClean="0"/>
              <a:t>Мама с папой говорят</a:t>
            </a:r>
            <a:r>
              <a:rPr lang="ru-RU" b="1" i="1" dirty="0" smtClean="0"/>
              <a:t>.</a:t>
            </a:r>
          </a:p>
          <a:p>
            <a:endParaRPr lang="ru-RU" b="1" i="1" dirty="0" smtClean="0"/>
          </a:p>
          <a:p>
            <a:endParaRPr lang="ru-RU" dirty="0" smtClean="0"/>
          </a:p>
          <a:p>
            <a:pPr algn="ctr"/>
            <a:r>
              <a:rPr lang="ru-RU" sz="2400" b="1" i="1" u="sng" dirty="0" smtClean="0"/>
              <a:t>Уважаемые </a:t>
            </a:r>
            <a:r>
              <a:rPr lang="ru-RU" sz="2400" b="1" i="1" u="sng" dirty="0" smtClean="0"/>
              <a:t>родители!</a:t>
            </a:r>
            <a:endParaRPr lang="ru-RU" sz="2400" b="1" u="sng" dirty="0" smtClean="0"/>
          </a:p>
          <a:p>
            <a:pPr algn="ctr"/>
            <a:r>
              <a:rPr lang="ru-RU" sz="2400" b="1" i="1" u="sng" dirty="0" smtClean="0"/>
              <a:t>Помните!</a:t>
            </a:r>
            <a:endParaRPr lang="ru-RU" sz="2400" b="1" u="sng" dirty="0" smtClean="0"/>
          </a:p>
          <a:p>
            <a:pPr algn="ctr"/>
            <a:r>
              <a:rPr lang="ru-RU" sz="2400" b="1" i="1" u="sng" dirty="0" smtClean="0"/>
              <a:t>Ребёнок учится законам дорог, беря пример с членов семьи и других взрослых. Особенно пример папы и мамы учит дисциплинированному поведению на дороге не только вашего ребёнка, но других родителей</a:t>
            </a:r>
            <a:endParaRPr lang="ru-RU" sz="2400" b="1" u="sng" dirty="0" smtClean="0"/>
          </a:p>
          <a:p>
            <a:pPr algn="ctr"/>
            <a:r>
              <a:rPr lang="ru-RU" sz="2400" b="1" i="1" u="sng" dirty="0" smtClean="0"/>
              <a:t>Берегите ребёнка!</a:t>
            </a:r>
            <a:endParaRPr lang="ru-RU" sz="2400" b="1" u="sng" dirty="0" smtClean="0"/>
          </a:p>
          <a:p>
            <a:endParaRPr lang="ru-RU" dirty="0"/>
          </a:p>
        </p:txBody>
      </p:sp>
      <p:pic>
        <p:nvPicPr>
          <p:cNvPr id="5" name="Рисунок 4" descr="загруженно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123" y="714348"/>
            <a:ext cx="3706877" cy="321467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0"/>
            <a:ext cx="6858000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/>
              <a:t>В младшем дошкольном возрасте ребёнок должен усвоить</a:t>
            </a:r>
            <a:r>
              <a:rPr lang="ru-RU" b="1" i="1" dirty="0" smtClean="0"/>
              <a:t>:</a:t>
            </a:r>
            <a:r>
              <a:rPr lang="ru-RU" dirty="0" smtClean="0"/>
              <a:t> </a:t>
            </a:r>
          </a:p>
          <a:p>
            <a:r>
              <a:rPr lang="ru-RU" b="1" dirty="0" smtClean="0"/>
              <a:t>* дорожного движения;</a:t>
            </a:r>
            <a:endParaRPr lang="ru-RU" dirty="0" smtClean="0"/>
          </a:p>
          <a:p>
            <a:r>
              <a:rPr lang="ru-RU" b="1" dirty="0" smtClean="0"/>
              <a:t>* элементы дороги</a:t>
            </a:r>
            <a:r>
              <a:rPr lang="ru-RU" dirty="0" smtClean="0"/>
              <a:t> (дорога, проезжая часть, тротуар, обочина, пешеходный переход, перекрёсток);</a:t>
            </a:r>
          </a:p>
          <a:p>
            <a:r>
              <a:rPr lang="ru-RU" b="1" dirty="0" smtClean="0"/>
              <a:t>* транспортные средства</a:t>
            </a:r>
            <a:r>
              <a:rPr lang="ru-RU" dirty="0" smtClean="0"/>
              <a:t> (трамвай, автобус, троллейбус, легковой автомобиль, грузовой автомобиль, мотоцикл, велосипед);</a:t>
            </a:r>
          </a:p>
          <a:p>
            <a:r>
              <a:rPr lang="ru-RU" b="1" dirty="0" smtClean="0"/>
              <a:t>* средства регулирования дорожного движения</a:t>
            </a:r>
            <a:r>
              <a:rPr lang="ru-RU" dirty="0" smtClean="0"/>
              <a:t>;</a:t>
            </a:r>
          </a:p>
          <a:p>
            <a:r>
              <a:rPr lang="ru-RU" dirty="0" smtClean="0"/>
              <a:t>* красный, жёлтый и зелёный </a:t>
            </a:r>
            <a:r>
              <a:rPr lang="ru-RU" b="1" dirty="0" smtClean="0"/>
              <a:t>сигналы светофора</a:t>
            </a:r>
            <a:r>
              <a:rPr lang="ru-RU" dirty="0" smtClean="0"/>
              <a:t>;</a:t>
            </a:r>
          </a:p>
          <a:p>
            <a:r>
              <a:rPr lang="ru-RU" b="1" dirty="0" smtClean="0"/>
              <a:t>* правила движения </a:t>
            </a:r>
            <a:r>
              <a:rPr lang="ru-RU" dirty="0" smtClean="0"/>
              <a:t>по обочинам и тротуарам;</a:t>
            </a:r>
          </a:p>
          <a:p>
            <a:r>
              <a:rPr lang="ru-RU" b="1" dirty="0" smtClean="0"/>
              <a:t>* правила перехода</a:t>
            </a:r>
            <a:r>
              <a:rPr lang="ru-RU" dirty="0" smtClean="0"/>
              <a:t> проезжей части;</a:t>
            </a:r>
          </a:p>
          <a:p>
            <a:r>
              <a:rPr lang="ru-RU" b="1" dirty="0" smtClean="0"/>
              <a:t>* без взрослых выходить на дорогу нельзя</a:t>
            </a:r>
            <a:r>
              <a:rPr lang="ru-RU" dirty="0" smtClean="0"/>
              <a:t>;</a:t>
            </a:r>
          </a:p>
          <a:p>
            <a:r>
              <a:rPr lang="ru-RU" b="1" dirty="0" smtClean="0"/>
              <a:t>* правила</a:t>
            </a:r>
            <a:r>
              <a:rPr lang="ru-RU" dirty="0" smtClean="0"/>
              <a:t> посадки, поведения и высадки в общественном транспорте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</a:p>
          <a:p>
            <a:r>
              <a:rPr lang="ru-RU" b="1" i="1" dirty="0" smtClean="0"/>
              <a:t>Для этого вам нужно</a:t>
            </a:r>
            <a:r>
              <a:rPr lang="ru-RU" b="1" i="1" dirty="0" smtClean="0"/>
              <a:t>:</a:t>
            </a:r>
            <a:r>
              <a:rPr lang="ru-RU" dirty="0" smtClean="0"/>
              <a:t> 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 правилами только в объёме, необходимом для усвоения;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ознакомления использовать дорожные ситуации при прогулках во дворе, на дороге;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объяснять, что происходит на дороге, какие транспортные средства он видит;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и где можно переходить проезжую часть, когда и где нельзя;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указывать на нарушителей правил, как пешеходов, так и водителей;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научите ребенка правилам езды на велосипеде (где можно ездить, а где нельзя, как подавать сигналы о повороте и об остановке);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когда едете с ребенком на велосипеде, держитесь сзади, чтобы контролировать ребенка и отмечать его ошибки;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закреплять зрительную память (где транспортное средство, элементы дороги, магазины, школы, детские сады, аптеки, пешеходные переходы, светофоры, пути безопасного и опасного движения в детский сад);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развивать пространственное представление (близко, далеко, слева, справа, по ходу движения, сзади);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развивать представление о скорости движения транспортных средств пешеходов (быстро едет, медленно, поворачивает);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 запугивать ребёнка улицей: страх перед транспортом не менее вреден, чем беспечность и невнимательность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  читать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ребёнку стихи, загадки, детские книжки на тему безопасности движения.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log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14338" y="-428660"/>
            <a:ext cx="2952750" cy="2638425"/>
          </a:xfrm>
          <a:prstGeom prst="rect">
            <a:avLst/>
          </a:prstGeom>
        </p:spPr>
      </p:pic>
      <p:pic>
        <p:nvPicPr>
          <p:cNvPr id="6" name="Рисунок 5" descr="images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925" y="6515100"/>
            <a:ext cx="1743075" cy="26289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500034"/>
            <a:ext cx="6643710" cy="7602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i="1" dirty="0" smtClean="0"/>
              <a:t>Важно чтобы </a:t>
            </a:r>
            <a:r>
              <a:rPr lang="ru-RU" sz="2400" b="1" i="1" dirty="0" smtClean="0"/>
              <a:t>родители были </a:t>
            </a:r>
          </a:p>
          <a:p>
            <a:pPr algn="r"/>
            <a:r>
              <a:rPr lang="ru-RU" sz="2400" b="1" i="1" dirty="0" smtClean="0"/>
              <a:t>примером </a:t>
            </a:r>
            <a:r>
              <a:rPr lang="ru-RU" sz="2400" b="1" i="1" dirty="0" smtClean="0"/>
              <a:t>для детей в </a:t>
            </a:r>
            <a:r>
              <a:rPr lang="ru-RU" sz="2400" b="1" i="1" dirty="0" smtClean="0"/>
              <a:t>соблюдении</a:t>
            </a:r>
          </a:p>
          <a:p>
            <a:pPr algn="r"/>
            <a:r>
              <a:rPr lang="ru-RU" sz="2400" b="1" i="1" dirty="0" smtClean="0"/>
              <a:t> </a:t>
            </a:r>
            <a:r>
              <a:rPr lang="ru-RU" sz="2400" b="1" i="1" dirty="0" smtClean="0"/>
              <a:t>правил дорожного движения!</a:t>
            </a:r>
            <a:endParaRPr lang="ru-RU" sz="2400" b="1" dirty="0" smtClean="0"/>
          </a:p>
          <a:p>
            <a:r>
              <a:rPr lang="ru-RU" sz="2000" b="1" dirty="0" smtClean="0"/>
              <a:t> </a:t>
            </a:r>
            <a:endParaRPr lang="ru-RU" sz="2000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Не спешите, </a:t>
            </a:r>
            <a:r>
              <a:rPr lang="ru-RU" dirty="0" smtClean="0"/>
              <a:t>переходите дорогу размеренным шагом!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Выходя на проезжую часть дороги, </a:t>
            </a:r>
            <a:r>
              <a:rPr lang="ru-RU" b="1" dirty="0" smtClean="0"/>
              <a:t>прекратите разговаривать </a:t>
            </a:r>
            <a:r>
              <a:rPr lang="ru-RU" dirty="0" smtClean="0"/>
              <a:t>– ребёнок должен привыкнуть, что при переходе дороги нужно сосредоточиться.</a:t>
            </a:r>
          </a:p>
          <a:p>
            <a:r>
              <a:rPr lang="ru-RU" b="1" dirty="0" smtClean="0"/>
              <a:t> 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Не переходите дорогу на красный или жёлтый сигнал светофора.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Переходите дорогу </a:t>
            </a:r>
            <a:r>
              <a:rPr lang="ru-RU" b="1" dirty="0" smtClean="0"/>
              <a:t>только в местах, </a:t>
            </a:r>
            <a:r>
              <a:rPr lang="ru-RU" dirty="0" smtClean="0"/>
              <a:t>обозначенных дорожным знаком </a:t>
            </a:r>
            <a:r>
              <a:rPr lang="ru-RU" b="1" dirty="0" smtClean="0"/>
              <a:t>«Пешеходный переход».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Из автобуса, троллейбуса, трамвая, такси выходите первыми. </a:t>
            </a:r>
            <a:r>
              <a:rPr lang="ru-RU" dirty="0" smtClean="0"/>
              <a:t>В противном случае ребёнок может упасть или побежать на проезжую часть дороги.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ages (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2928934" cy="302103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5729" y="214282"/>
            <a:ext cx="6572271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Привлекайте ребёнка к </a:t>
            </a:r>
            <a:r>
              <a:rPr lang="ru-RU" b="1" dirty="0" smtClean="0"/>
              <a:t>участию</a:t>
            </a:r>
          </a:p>
          <a:p>
            <a:pPr algn="r"/>
            <a:r>
              <a:rPr lang="ru-RU" b="1" dirty="0" smtClean="0"/>
              <a:t> </a:t>
            </a:r>
            <a:r>
              <a:rPr lang="ru-RU" b="1" dirty="0" smtClean="0"/>
              <a:t>в ваших наблюдениях</a:t>
            </a:r>
            <a:r>
              <a:rPr lang="ru-RU" dirty="0" smtClean="0"/>
              <a:t> за обстановкой на </a:t>
            </a:r>
            <a:endParaRPr lang="ru-RU" dirty="0" smtClean="0"/>
          </a:p>
          <a:p>
            <a:pPr algn="r"/>
            <a:r>
              <a:rPr lang="ru-RU" dirty="0" smtClean="0"/>
              <a:t>дороге</a:t>
            </a:r>
            <a:r>
              <a:rPr lang="ru-RU" dirty="0" smtClean="0"/>
              <a:t>: показывайте ему те машины</a:t>
            </a:r>
            <a:r>
              <a:rPr lang="ru-RU" dirty="0" smtClean="0"/>
              <a:t>,</a:t>
            </a:r>
          </a:p>
          <a:p>
            <a:pPr algn="r"/>
            <a:r>
              <a:rPr lang="ru-RU" dirty="0" smtClean="0"/>
              <a:t> </a:t>
            </a:r>
            <a:r>
              <a:rPr lang="ru-RU" dirty="0" smtClean="0"/>
              <a:t>которые готовятся поворачивать, </a:t>
            </a:r>
            <a:endParaRPr lang="ru-RU" dirty="0" smtClean="0"/>
          </a:p>
          <a:p>
            <a:pPr algn="r"/>
            <a:r>
              <a:rPr lang="ru-RU" dirty="0" smtClean="0"/>
              <a:t>едут </a:t>
            </a:r>
            <a:r>
              <a:rPr lang="ru-RU" dirty="0" smtClean="0"/>
              <a:t>с большой скоростью и т.д.</a:t>
            </a:r>
          </a:p>
          <a:p>
            <a:pPr algn="r"/>
            <a:r>
              <a:rPr lang="ru-RU" dirty="0" smtClean="0"/>
              <a:t> </a:t>
            </a:r>
          </a:p>
          <a:p>
            <a:pPr algn="r"/>
            <a:r>
              <a:rPr lang="ru-RU" b="1" dirty="0" smtClean="0"/>
              <a:t>Не выходите</a:t>
            </a:r>
            <a:r>
              <a:rPr lang="ru-RU" dirty="0" smtClean="0"/>
              <a:t> с ребёнком из-за машины</a:t>
            </a:r>
            <a:r>
              <a:rPr lang="ru-RU" dirty="0" smtClean="0"/>
              <a:t>,</a:t>
            </a:r>
          </a:p>
          <a:p>
            <a:pPr algn="r"/>
            <a:r>
              <a:rPr lang="ru-RU" dirty="0" smtClean="0"/>
              <a:t> </a:t>
            </a:r>
            <a:r>
              <a:rPr lang="ru-RU" dirty="0" smtClean="0"/>
              <a:t>кустов,</a:t>
            </a:r>
            <a:r>
              <a:rPr lang="ru-RU" b="1" dirty="0" smtClean="0"/>
              <a:t> не осмотрев </a:t>
            </a:r>
            <a:endParaRPr lang="ru-RU" b="1" dirty="0" smtClean="0"/>
          </a:p>
          <a:p>
            <a:pPr algn="r"/>
            <a:r>
              <a:rPr lang="ru-RU" b="1" dirty="0" smtClean="0"/>
              <a:t>предварительно </a:t>
            </a:r>
            <a:r>
              <a:rPr lang="ru-RU" b="1" dirty="0" smtClean="0"/>
              <a:t>дороги,</a:t>
            </a:r>
            <a:r>
              <a:rPr lang="ru-RU" dirty="0" smtClean="0"/>
              <a:t> – это </a:t>
            </a:r>
            <a:endParaRPr lang="ru-RU" dirty="0" smtClean="0"/>
          </a:p>
          <a:p>
            <a:pPr algn="r"/>
            <a:r>
              <a:rPr lang="ru-RU" dirty="0" smtClean="0"/>
              <a:t>типичная </a:t>
            </a:r>
            <a:r>
              <a:rPr lang="ru-RU" dirty="0" smtClean="0"/>
              <a:t>ошибка, и нельзя допускать, </a:t>
            </a:r>
            <a:endParaRPr lang="ru-RU" dirty="0" smtClean="0"/>
          </a:p>
          <a:p>
            <a:pPr algn="r"/>
            <a:r>
              <a:rPr lang="ru-RU" dirty="0" smtClean="0"/>
              <a:t>чтобы </a:t>
            </a:r>
            <a:r>
              <a:rPr lang="ru-RU" dirty="0" smtClean="0"/>
              <a:t>дети её повторяли</a:t>
            </a:r>
            <a:r>
              <a:rPr lang="ru-RU" dirty="0" smtClean="0"/>
              <a:t>.</a:t>
            </a:r>
            <a:r>
              <a:rPr lang="ru-RU" dirty="0" smtClean="0"/>
              <a:t> </a:t>
            </a:r>
          </a:p>
          <a:p>
            <a:pPr algn="r"/>
            <a:r>
              <a:rPr lang="ru-RU" b="1" dirty="0" smtClean="0"/>
              <a:t>Посвятите отдельную прогулку правилам перехода через дорогу. </a:t>
            </a:r>
            <a:r>
              <a:rPr lang="ru-RU" dirty="0" smtClean="0"/>
              <a:t>Проверьте, </a:t>
            </a:r>
            <a:r>
              <a:rPr lang="ru-RU" b="1" dirty="0" smtClean="0"/>
              <a:t>правильно ли ваш ребенок их понимает, умеет ли использовать</a:t>
            </a:r>
            <a:r>
              <a:rPr lang="ru-RU" dirty="0" smtClean="0"/>
              <a:t> эти знания в реальных дорожных ситуациях. Для этого потренируйтесь вместе переходить по пешеходному переходу через проезжую часть с односторонним и двусторонним движением, через регулируемый и нерегулируемый перекрестки.</a:t>
            </a:r>
          </a:p>
          <a:p>
            <a:pPr algn="r"/>
            <a:r>
              <a:rPr lang="ru-RU" dirty="0" smtClean="0"/>
              <a:t> </a:t>
            </a:r>
          </a:p>
          <a:p>
            <a:pPr algn="r"/>
            <a:r>
              <a:rPr lang="ru-RU" b="1" dirty="0" smtClean="0"/>
              <a:t>Во время каникул </a:t>
            </a:r>
            <a:r>
              <a:rPr lang="ru-RU" dirty="0" smtClean="0"/>
              <a:t>неважно, останется ли ваш ребенок в городе или уедет, необходимо</a:t>
            </a:r>
            <a:r>
              <a:rPr lang="ru-RU" b="1" dirty="0" smtClean="0"/>
              <a:t> использовать любую возможность напомнить ему о правилах дорожного движения. Не оставляйте детей без присмотра на улице, не разрешайте им играть вблизи проезжей части.</a:t>
            </a:r>
            <a:endParaRPr lang="ru-RU" dirty="0" smtClean="0"/>
          </a:p>
          <a:p>
            <a:pPr algn="r"/>
            <a:r>
              <a:rPr lang="ru-RU" dirty="0" smtClean="0"/>
              <a:t> </a:t>
            </a:r>
          </a:p>
          <a:p>
            <a:pPr algn="r"/>
            <a:r>
              <a:rPr lang="ru-RU" b="1" dirty="0" smtClean="0"/>
              <a:t>Приучайте детей с раннего возраста соблюдать правила дорожного движения. И не забывайте, что личный пример - самая доходчивая форма обучения. </a:t>
            </a:r>
            <a:endParaRPr lang="ru-RU" dirty="0" smtClean="0"/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" name="Содержимое 7" descr="1315664367_1247412086_2de331caa741.jpg"/>
          <p:cNvPicPr>
            <a:picLocks noGrp="1" noChangeAspect="1"/>
          </p:cNvPicPr>
          <p:nvPr>
            <p:ph idx="1"/>
          </p:nvPr>
        </p:nvPicPr>
        <p:blipFill>
          <a:blip r:embed="rId2"/>
          <a:srcRect b="8072"/>
          <a:stretch>
            <a:fillRect/>
          </a:stretch>
        </p:blipFill>
        <p:spPr>
          <a:xfrm>
            <a:off x="1" y="0"/>
            <a:ext cx="6858000" cy="8929718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35</Words>
  <PresentationFormat>Экран (4:3)</PresentationFormat>
  <Paragraphs>67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3</cp:revision>
  <dcterms:modified xsi:type="dcterms:W3CDTF">2014-09-05T05:59:47Z</dcterms:modified>
</cp:coreProperties>
</file>