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906B0B-B482-4144-824B-F633613E0D2F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1E24F5-ED98-43C8-9AE0-2DC81C1FE5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116632"/>
            <a:ext cx="8496944" cy="60486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>добрые дела 2 «Ж»                             класса </a:t>
            </a:r>
            <a:b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>Акция «25 добрых дел», посвященная 25-летию независимости 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Казахстана</a:t>
            </a:r>
            <a:b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Журавицкая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А.И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заботе, и в поливке так нуждаются цветы…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179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9.Любим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классе мы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убраться.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порядок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навести.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труд 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классе.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8ADB~1\AppData\Local\Temp\Rar$DI00.344\image-12-12-16-11-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25" y="2060848"/>
            <a:ext cx="51435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48762" cy="2054032"/>
          </a:xfrm>
        </p:spPr>
        <p:txBody>
          <a:bodyPr numCol="3"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10.Истинное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милосердие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желание приносить пользу другим, не думая 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вознаграждении. 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обращаюсь ко взрослым и детям: « Кошки и собаки – это наши меньшие братья. О них надо заботиться всегда, а не тогда когда нам с ними интересно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хочу помочь брошенным животным обрести тёплый дом и заботливого хозяина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– наши друзья! Они нужны нам, мы нужны им».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лина\Desktop\image-12-12-16-11-0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11.Мы приготовили Новогодний подарок для нашего одноклассника, который учится дома.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5751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12.Твори добро!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8ADB~1\AppData\Local\Temp\Rar$DI10.0057\image-12-12-16-09-53-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7921"/>
            <a:ext cx="8208912" cy="51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13.Дарим книжки нашей библиотеке!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8ADB~1\AppData\Local\Temp\Rar$DI13.8457\image-12-12-16-09-53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Пишите письма с пожеланиями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добра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счастья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0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15.Помощ канцелярией для товарищей (малообеспеченных).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5211941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делать добрые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От этого ребенок улыбнется,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старческая скатится слеза,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нам самим когда-нибудь зачтется.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бы жизнь не летела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Дней своих не жалей,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доброе дело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счастья людей.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сердце горело,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тлело во мгле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дело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Тем живём на земле. </a:t>
            </a:r>
          </a:p>
          <a:p>
            <a:pPr marL="68580" indent="0" algn="ctr">
              <a:buNone/>
            </a:pPr>
            <a:r>
              <a:rPr lang="ru-RU" dirty="0" smtClean="0"/>
              <a:t>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Вот такой у нас дружный класс. Вот такие работящие ребята! Спасибо за внимание! 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31520"/>
            <a:ext cx="7848872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Доброта нужна всем людям,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побольше добрых будет.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Говорят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зря при встрече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Добрый день» и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Добрый вечер».</a:t>
            </a: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не зря ведь есть у нас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Пожелание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«В добрый час».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она от века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Украшенье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человека…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1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1.Дарим  цветок и украшаем наш класс!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8ADB~1\AppData\Local\Temp\Rar$DI01.716\image-12-12-16-10-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4" y="1412776"/>
            <a:ext cx="8136904" cy="5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612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2.Дарим цветок любимой школе!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 descr="C:\Users\8ADB~1\AppData\Local\Temp\Rar$DI09.220\image-12-12-16-09-52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00800" cy="50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ADB~1\AppData\Local\Temp\Rar$DI00.716\image-12-12-16-09-52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26" y="2132856"/>
            <a:ext cx="547260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0527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3.Помогаем нашим родителям.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 жалуется: - Что-то Утомляюсь от работы … Мама тоже: - Устаю, На ногах едва стою…. Папу с мамой берегу, Я же сильный, Я смогу! Я беру у папы веник _ Я ведь тоже не бездельник, После ужина посуду Сам помою, не забуду, -</a:t>
            </a:r>
          </a:p>
        </p:txBody>
      </p:sp>
    </p:spTree>
    <p:extLst>
      <p:ext uri="{BB962C8B-B14F-4D97-AF65-F5344CB8AC3E}">
        <p14:creationId xmlns:p14="http://schemas.microsoft.com/office/powerpoint/2010/main" val="35678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098" y="332656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4.Мы дарим книжки для нашего мини центра «КУАНЫШ»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8ADB~1\AppData\Local\Temp\Rar$DI14.925\image-12-12-16-09-52-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8900"/>
            <a:ext cx="64087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5.«Мой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– наведу порядок в нём» (приобщение детей к домашнему труду)</a:t>
            </a:r>
            <a:endParaRPr lang="ru-RU" sz="2800" b="1" dirty="0"/>
          </a:p>
        </p:txBody>
      </p:sp>
      <p:pic>
        <p:nvPicPr>
          <p:cNvPr id="10242" name="Picture 2" descr="C:\Users\8ADB~1\AppData\Local\Temp\Rar$DI12.8974\image-12-12-16-09-53-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6680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ADB~1\AppData\Local\Temp\Rar$DI11.8433\image-12-12-16-09-53-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54434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4536504" cy="2511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6.Мы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друзья птиц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Покормите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зимой.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всех концов,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слетятся, как домой,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Стайки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крыльцо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9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другу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помогаем.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учёбе и в делах.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8ADB~1\AppData\Local\Temp\Rar$DI07.567\image-12-12-16-11-27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</TotalTime>
  <Words>219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 Наши добрые дела 2 «Ж»                             класса   Акция «25 добрых дел», посвященная 25-летию независимости Казахстана                                                                         Учитель: Журавицкая А.И.</vt:lpstr>
      <vt:lpstr>Презентация PowerPoint</vt:lpstr>
      <vt:lpstr>1.Дарим  цветок и украшаем наш класс!</vt:lpstr>
      <vt:lpstr>2.Дарим цветок любимой школе!</vt:lpstr>
      <vt:lpstr> 3.Помогаем нашим родителям.  Папа жалуется: - Что-то Утомляюсь от работы … Мама тоже: - Устаю, На ногах едва стою…. Папу с мамой берегу, Я же сильный, Я смогу! Я беру у папы веник _ Я ведь тоже не бездельник, После ужина посуду Сам помою, не забуду, -</vt:lpstr>
      <vt:lpstr>4.Мы дарим книжки для нашего мини центра «КУАНЫШ»</vt:lpstr>
      <vt:lpstr>5.«Мой дом – наведу порядок в нём» (приобщение детей к домашнему труду)</vt:lpstr>
      <vt:lpstr>   6.Мы – друзья птиц! Покормите птиц зимой.  Пусть со всех концов,  К вам слетятся, как домой,  Стайки на крыльцо.</vt:lpstr>
      <vt:lpstr> 7.Мы друг другу помогаем. И в учёбе и в делах. </vt:lpstr>
      <vt:lpstr>8.И в заботе, и в поливке так нуждаются цветы…</vt:lpstr>
      <vt:lpstr>9.Любим в классе мы убраться. И порядок навести. Наш труд в классе. </vt:lpstr>
      <vt:lpstr>                                         10.Истинное милосердие - это желание приносить пользу другим, не думая о вознаграждении. Я обращаюсь ко взрослым и детям: « Кошки и собаки – это наши меньшие братья. О них надо заботиться всегда, а не тогда когда нам с ними интересно. Я хочу помочь брошенным животным обрести тёплый дом и заботливого хозяина. Животные – наши друзья! Они нужны нам, мы нужны им».</vt:lpstr>
      <vt:lpstr>11.Мы приготовили Новогодний подарок для нашего одноклассника, который учится дома.</vt:lpstr>
      <vt:lpstr>12.Твори добро!</vt:lpstr>
      <vt:lpstr>13.Дарим книжки нашей библиотеке!</vt:lpstr>
      <vt:lpstr>14. Пишите письма с пожеланиями            добра и счастья</vt:lpstr>
      <vt:lpstr>15.Помощ канцелярией для товарищей (малообеспеченных).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«25 добрых дел», посвященная 25 – летию независимости Казахстана</dc:title>
  <dc:creator>Алина</dc:creator>
  <cp:lastModifiedBy>Алина</cp:lastModifiedBy>
  <cp:revision>11</cp:revision>
  <dcterms:created xsi:type="dcterms:W3CDTF">2016-12-12T03:54:24Z</dcterms:created>
  <dcterms:modified xsi:type="dcterms:W3CDTF">2016-12-12T06:15:36Z</dcterms:modified>
</cp:coreProperties>
</file>