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CBC18-12EB-4771-BEF5-C2511A13E5E7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2895D-7D9F-43BB-AF30-527CB424D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4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715200" cy="396044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ДЕЙСТВИЯ ПЕРСОНАЛА ШКОЛЫ В ЧРЕЗВЫЧАЙНЫХ СИТУАЦИЯХ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ДЕЙСТВИЯ ПРИ ПОЖАРЕ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68760"/>
            <a:ext cx="7920880" cy="54006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ru-RU" dirty="0" smtClean="0"/>
              <a:t> </a:t>
            </a:r>
            <a:r>
              <a:rPr lang="ru-RU" sz="2400" dirty="0" smtClean="0">
                <a:solidFill>
                  <a:srgbClr val="002060"/>
                </a:solidFill>
              </a:rPr>
              <a:t>Организовать и контролировать выход людей из горящего помещения;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Плотно закрыть дверь помещения;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Члены звеньев пожаротушения и охраны общественного порядка формирований ГО приступают к выполнению своих обязанностей в соответствии со штатным расписанием;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Принять дальнейшее участие в эвакуации из здания школы через ближайший безопасный выход, используя в случае необходимости, окна первого этажа;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Организуют защиту органов дыхания детей от угарного газа;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 В месте сбора проверяют количество эвакуированных учащихся и докладывают директору или лицу, его замещающему;</a:t>
            </a:r>
          </a:p>
          <a:p>
            <a:pPr lvl="1"/>
            <a:r>
              <a:rPr lang="ru-RU" sz="2400" dirty="0" smtClean="0">
                <a:solidFill>
                  <a:srgbClr val="002060"/>
                </a:solidFill>
              </a:rPr>
              <a:t>Учителя, не занятые в учебном процессе, обеспечивают порядок и организованность эвакуации, борются с паническими явлениями.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 УГРОЗЕ ТЕРАКТА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Сообщить окружающим, администрации школы.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Отвести людей на безопасное расстояние от взрывоопасного предмета, выставить оцепление.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НЕ ТРОГАТЬ ВЗРЫВООПАСНЫЙ ПРЕДМЕТ!!!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Начать эвакуацию детей из помещения (здания).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Знать порядок эвакуации, свои обязанности при проведении </a:t>
            </a:r>
            <a:r>
              <a:rPr lang="ru-RU" dirty="0" err="1" smtClean="0">
                <a:solidFill>
                  <a:srgbClr val="002060"/>
                </a:solidFill>
              </a:rPr>
              <a:t>эвакомероприятий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 ЗАХВАТЕ В ЗАЛОЖНИКИ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Не паниковать.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Подготовиться к суровому испытанию.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Не делать резких движений.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Выполнять требования террористов.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Запоминать приметы, клички террористов.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При штурме здания лечь лицом вниз, закрыв голову руками.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</a:rPr>
              <a:t>Признаки взрывчатых устройств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Наличие проводов. 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Наличие изоляционной ленты.</a:t>
            </a:r>
          </a:p>
          <a:p>
            <a:r>
              <a:rPr lang="ru-RU" sz="3600" i="1" dirty="0" err="1" smtClean="0">
                <a:solidFill>
                  <a:srgbClr val="002060"/>
                </a:solidFill>
              </a:rPr>
              <a:t>Тикание</a:t>
            </a:r>
            <a:r>
              <a:rPr lang="ru-RU" sz="3600" i="1" dirty="0" smtClean="0">
                <a:solidFill>
                  <a:srgbClr val="002060"/>
                </a:solidFill>
              </a:rPr>
              <a:t>, щелчки внутри бесхозного пакета, сумки, коробки.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Запах суповой приправы</a:t>
            </a:r>
            <a:r>
              <a:rPr lang="ru-RU" sz="3600" i="1" dirty="0" smtClean="0"/>
              <a:t>.</a:t>
            </a:r>
          </a:p>
          <a:p>
            <a:r>
              <a:rPr lang="ru-RU" sz="3600" i="1" u="sng" dirty="0" smtClean="0">
                <a:solidFill>
                  <a:srgbClr val="C00000"/>
                </a:solidFill>
              </a:rPr>
              <a:t>НЕ ТРОГАТЬ ВЗРЫВООПАСНЫЙ ПРЕДМЕТ!!!</a:t>
            </a:r>
            <a:endParaRPr lang="ru-RU" sz="3600" u="sng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121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ДЕЙСТВИЯ ПЕРСОНАЛА ШКОЛЫ В ЧРЕЗВЫЧАЙНЫХ СИТУАЦИЯХ</vt:lpstr>
      <vt:lpstr>ДЕЙСТВИЯ ПРИ ПОЖАРЕ</vt:lpstr>
      <vt:lpstr>ПРИ УГРОЗЕ ТЕРАКТА</vt:lpstr>
      <vt:lpstr>ПРИ ЗАХВАТЕ В ЗАЛОЖНИКИ</vt:lpstr>
      <vt:lpstr>Признаки взрывчатых устройств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ПЕРСОНАЛА ШКОЛЫ В ЧРЕЗВЫЧАЙНЫХ СИТУАЦИЯХ</dc:title>
  <cp:lastModifiedBy>Boss</cp:lastModifiedBy>
  <cp:revision>11</cp:revision>
  <dcterms:modified xsi:type="dcterms:W3CDTF">2016-02-22T08:30:05Z</dcterms:modified>
</cp:coreProperties>
</file>