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 «Средняя общеобразовательная школа №29»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496944" cy="17526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школьной организации </a:t>
            </a: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 2016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733256"/>
            <a:ext cx="348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Исполова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 вожатая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 2016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/>
          <a:lstStyle/>
          <a:p>
            <a:r>
              <a:rPr lang="ru-RU" sz="2400" dirty="0" smtClean="0"/>
              <a:t>За март месяц школьный совет старшеклассников «</a:t>
            </a:r>
            <a:r>
              <a:rPr lang="ru-RU" sz="2400" dirty="0" err="1" smtClean="0"/>
              <a:t>Жас</a:t>
            </a:r>
            <a:r>
              <a:rPr lang="ru-RU" sz="2400" dirty="0" smtClean="0"/>
              <a:t> </a:t>
            </a:r>
            <a:r>
              <a:rPr lang="ru-RU" sz="2400" dirty="0" err="1" smtClean="0"/>
              <a:t>Ұлан</a:t>
            </a:r>
            <a:r>
              <a:rPr lang="kk-KZ" sz="2400" dirty="0" smtClean="0"/>
              <a:t>» были задействованы участием в мероприятиях 8 марта, Масленица и праздника Наурыз. Редколлегия выпустила праздничный, второй номер школьной газеты «</a:t>
            </a:r>
            <a:r>
              <a:rPr lang="en-US" sz="2400" dirty="0" smtClean="0"/>
              <a:t>School Time</a:t>
            </a:r>
            <a:r>
              <a:rPr lang="kk-KZ" sz="2400" dirty="0" smtClean="0"/>
              <a:t>», учебный сектор продолжал проводить рейды и вывешивать стенгазету «колючка» с результатами, организовывали экскурссии в школьный музей, как и прежде</a:t>
            </a:r>
            <a:r>
              <a:rPr lang="ru-RU" sz="2400" dirty="0" smtClean="0"/>
              <a:t> принимали участие в творческих  </a:t>
            </a:r>
            <a:r>
              <a:rPr lang="ru-RU" sz="2400" dirty="0" err="1" smtClean="0"/>
              <a:t>миксах</a:t>
            </a:r>
            <a:r>
              <a:rPr lang="ru-RU" sz="2400" dirty="0" smtClean="0"/>
              <a:t>, собраниях школ «</a:t>
            </a:r>
            <a:r>
              <a:rPr lang="ru-RU" sz="2400" dirty="0" err="1" smtClean="0"/>
              <a:t>Азамат</a:t>
            </a:r>
            <a:r>
              <a:rPr lang="ru-RU" sz="2400" dirty="0" smtClean="0"/>
              <a:t>», «Пресс центр», «</a:t>
            </a:r>
            <a:r>
              <a:rPr lang="ru-RU" sz="2400" dirty="0" err="1" smtClean="0"/>
              <a:t>Сән</a:t>
            </a:r>
            <a:r>
              <a:rPr lang="ru-RU" sz="2400" dirty="0" smtClean="0"/>
              <a:t>», которые организовывал «Центр занятости и детского творчества».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лтуша\фото 29\20160219_13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1683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лтуша\фото 29\20160218_11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лтуша\фото 29\20160125_145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563888" cy="20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лтуша\фото 29\20160312_111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461">
            <a:off x="294353" y="346351"/>
            <a:ext cx="2483768" cy="221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D:\Алтуша\фото 29\20160312_11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323">
            <a:off x="356563" y="312264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Алтуша\фото 29\20160312_113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40">
            <a:off x="4367584" y="759747"/>
            <a:ext cx="2651787" cy="209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D:\Алтуша\фото 29\20160312_113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80275"/>
            <a:ext cx="3419872" cy="192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лтуша\фото 29\20160322_12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3455707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Алтуша\фото 29\20160322_1202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t="3702" r="33514" b="7671"/>
          <a:stretch/>
        </p:blipFill>
        <p:spPr bwMode="auto">
          <a:xfrm>
            <a:off x="395536" y="764704"/>
            <a:ext cx="2611464" cy="275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D:\Алтуша\фото 29\20151208_123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448049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9888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120</TotalTime>
  <Words>110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Тема3</vt:lpstr>
      <vt:lpstr>ГУ «Средняя общеобразовательная школа №29»</vt:lpstr>
      <vt:lpstr>Март 2016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Пользователь</cp:lastModifiedBy>
  <cp:revision>16</cp:revision>
  <dcterms:created xsi:type="dcterms:W3CDTF">2014-12-19T03:39:38Z</dcterms:created>
  <dcterms:modified xsi:type="dcterms:W3CDTF">2016-04-10T16:29:15Z</dcterms:modified>
</cp:coreProperties>
</file>