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544" y="-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163036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буынға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бей</a:t>
            </a:r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імделу кезінде 5-сынып оқушыларына көмек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D:\ФоТоГрАфИи\КАРТИНКИ\КАРТИНКИ ДЛЯ  ПРЕЗЕНТАЦИЙ\1191268944_c410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81400" y="1915297"/>
            <a:ext cx="2743200" cy="4942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   </a:t>
            </a:r>
            <a:r>
              <a:rPr lang="ru-RU" sz="3200" dirty="0" err="1" smtClean="0"/>
              <a:t>Бейімделу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err="1" smtClean="0"/>
              <a:t>дегеніміз</a:t>
            </a:r>
            <a:r>
              <a:rPr lang="ru-RU" sz="3200" dirty="0" smtClean="0"/>
              <a:t> не?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487375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sz="2800" b="1" u="sng" dirty="0" err="1" smtClean="0"/>
              <a:t>Бейімделу</a:t>
            </a:r>
            <a:r>
              <a:rPr lang="ru-RU" sz="2800" b="1" dirty="0" smtClean="0"/>
              <a:t>  -  </a:t>
            </a:r>
            <a:r>
              <a:rPr lang="ru-RU" sz="2800" dirty="0" err="1" smtClean="0"/>
              <a:t>баладан</a:t>
            </a:r>
            <a:r>
              <a:rPr lang="ru-RU" sz="2800" dirty="0" smtClean="0"/>
              <a:t> </a:t>
            </a:r>
            <a:r>
              <a:rPr lang="ru-RU" sz="2800" dirty="0" err="1" smtClean="0"/>
              <a:t>психологиялық-физиологиялық</a:t>
            </a:r>
            <a:r>
              <a:rPr lang="ru-RU" sz="2800" dirty="0" smtClean="0"/>
              <a:t> </a:t>
            </a:r>
            <a:r>
              <a:rPr lang="ru-RU" sz="2800" dirty="0" err="1" smtClean="0"/>
              <a:t>тұрғыдан</a:t>
            </a:r>
            <a:r>
              <a:rPr lang="ru-RU" sz="2800" dirty="0" smtClean="0"/>
              <a:t> </a:t>
            </a:r>
            <a:r>
              <a:rPr lang="ru-RU" sz="2800" dirty="0" err="1" smtClean="0"/>
              <a:t>үлкен</a:t>
            </a:r>
            <a:r>
              <a:rPr lang="ru-RU" sz="2800" dirty="0" smtClean="0"/>
              <a:t> </a:t>
            </a:r>
            <a:r>
              <a:rPr lang="ru-RU" sz="2800" dirty="0" err="1" smtClean="0"/>
              <a:t>қорды</a:t>
            </a:r>
            <a:r>
              <a:rPr lang="ru-RU" sz="2800" dirty="0" smtClean="0"/>
              <a:t> </a:t>
            </a:r>
            <a:r>
              <a:rPr lang="ru-RU" sz="2800" dirty="0" err="1" smtClean="0"/>
              <a:t>қажет</a:t>
            </a:r>
            <a:r>
              <a:rPr lang="ru-RU" sz="2800" dirty="0" smtClean="0"/>
              <a:t> </a:t>
            </a:r>
            <a:r>
              <a:rPr lang="ru-RU" sz="2800" dirty="0" err="1" smtClean="0"/>
              <a:t>ететін</a:t>
            </a:r>
            <a:r>
              <a:rPr lang="ru-RU" sz="2800" dirty="0" smtClean="0"/>
              <a:t> </a:t>
            </a:r>
            <a:r>
              <a:rPr lang="ru-RU" sz="2800" dirty="0" err="1" smtClean="0"/>
              <a:t>оқу</a:t>
            </a:r>
            <a:r>
              <a:rPr lang="ru-RU" sz="2800" dirty="0" smtClean="0"/>
              <a:t> </a:t>
            </a:r>
            <a:r>
              <a:rPr lang="ru-RU" sz="2800" dirty="0" err="1" smtClean="0"/>
              <a:t>жағдайларына</a:t>
            </a:r>
            <a:r>
              <a:rPr lang="ru-RU" sz="2800" dirty="0" smtClean="0"/>
              <a:t> </a:t>
            </a:r>
            <a:r>
              <a:rPr lang="ru-RU" sz="2800" dirty="0" err="1" smtClean="0"/>
              <a:t>бейімделу</a:t>
            </a:r>
            <a:r>
              <a:rPr lang="ru-RU" sz="2800" dirty="0" smtClean="0"/>
              <a:t>.</a:t>
            </a:r>
            <a:endParaRPr lang="ru-RU" dirty="0"/>
          </a:p>
        </p:txBody>
      </p:sp>
      <p:pic>
        <p:nvPicPr>
          <p:cNvPr id="4098" name="Picture 2" descr="C:\Users\MBU03.1030MB03\Desktop\2013\САЙТ\фото с сотки\vector-of-happy-boy-juggling-basketball-family-and-school-by-bnp-design-studio-30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952500"/>
            <a:ext cx="4278878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Бейімделудің</a:t>
            </a:r>
            <a:r>
              <a:rPr lang="ru-RU" b="1" dirty="0" smtClean="0"/>
              <a:t> </a:t>
            </a:r>
            <a:r>
              <a:rPr lang="ru-RU" b="1" dirty="0" err="1" smtClean="0"/>
              <a:t>екі</a:t>
            </a:r>
            <a:r>
              <a:rPr lang="ru-RU" b="1" dirty="0" smtClean="0"/>
              <a:t> </a:t>
            </a:r>
            <a:r>
              <a:rPr lang="ru-RU" b="1" dirty="0" err="1" smtClean="0"/>
              <a:t>негізгі</a:t>
            </a:r>
            <a:r>
              <a:rPr lang="ru-RU" b="1" dirty="0" smtClean="0"/>
              <a:t> </a:t>
            </a:r>
            <a:r>
              <a:rPr lang="ru-RU" b="1" dirty="0" err="1" smtClean="0"/>
              <a:t>түрі</a:t>
            </a:r>
            <a:r>
              <a:rPr lang="ru-RU" b="1" dirty="0" smtClean="0"/>
              <a:t> </a:t>
            </a:r>
            <a:r>
              <a:rPr lang="ru-RU" b="1" dirty="0" err="1" smtClean="0"/>
              <a:t>бөлінеді</a:t>
            </a:r>
            <a:r>
              <a:rPr lang="ru-RU" b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95800" y="2667000"/>
            <a:ext cx="4648200" cy="4191000"/>
          </a:xfrm>
        </p:spPr>
        <p:txBody>
          <a:bodyPr>
            <a:normAutofit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Әлеуметтік-психологиялық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бейімделу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араласады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ұжымның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құндылықтарын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қабылдайды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рөлдік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0" y="914400"/>
            <a:ext cx="4648200" cy="2971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бейімделу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ФБ </a:t>
            </a:r>
            <a:r>
              <a:rPr kumimoji="0" lang="ru-RU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kumimoji="0" lang="ru-RU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ағзасы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жүктемелеріне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сыныптағы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тәртіпке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ағынына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3075" name="Picture 3" descr="D:\ФоТоГрАфИи\КАРТИНКИ\КАРТИНКИ ДЛЯ  ПРЕЗЕНТАЦИЙ\Рисунок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685800"/>
            <a:ext cx="1685925" cy="1847850"/>
          </a:xfrm>
          <a:prstGeom prst="rect">
            <a:avLst/>
          </a:prstGeom>
          <a:noFill/>
        </p:spPr>
      </p:pic>
      <p:pic>
        <p:nvPicPr>
          <p:cNvPr id="4" name="Picture 2" descr="C:\Users\MBU03.1030MB03\Desktop\2013\САЙТ\фото с сотки\creative-ideas-51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0" r="4706"/>
          <a:stretch/>
        </p:blipFill>
        <p:spPr bwMode="auto">
          <a:xfrm>
            <a:off x="244098" y="3124200"/>
            <a:ext cx="4404102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5-сынып </a:t>
            </a:r>
            <a:r>
              <a:rPr lang="ru-RU" b="1" dirty="0" err="1" smtClean="0"/>
              <a:t>оқушылары</a:t>
            </a:r>
            <a:r>
              <a:rPr lang="ru-RU" b="1" dirty="0" smtClean="0"/>
              <a:t> </a:t>
            </a:r>
            <a:r>
              <a:rPr lang="ru-RU" b="1" dirty="0" err="1" smtClean="0"/>
              <a:t>үшін</a:t>
            </a:r>
            <a:r>
              <a:rPr lang="ru-RU" b="1" dirty="0" smtClean="0"/>
              <a:t> </a:t>
            </a:r>
            <a:r>
              <a:rPr lang="ru-RU" b="1" dirty="0" err="1"/>
              <a:t>қ</a:t>
            </a:r>
            <a:r>
              <a:rPr lang="ru-RU" b="1" dirty="0" err="1" smtClean="0"/>
              <a:t>иындықтар</a:t>
            </a:r>
            <a:r>
              <a:rPr lang="ru-RU" b="1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err="1" smtClean="0"/>
              <a:t>Оқу</a:t>
            </a:r>
            <a:r>
              <a:rPr lang="ru-RU" b="1" dirty="0" smtClean="0"/>
              <a:t> </a:t>
            </a:r>
            <a:r>
              <a:rPr lang="ru-RU" b="1" dirty="0" err="1" smtClean="0"/>
              <a:t>жағдайлары</a:t>
            </a:r>
            <a:r>
              <a:rPr lang="ru-RU" b="1" dirty="0" smtClean="0"/>
              <a:t> </a:t>
            </a:r>
            <a:r>
              <a:rPr lang="ru-RU" b="1" dirty="0" err="1" smtClean="0"/>
              <a:t>өзгереді</a:t>
            </a:r>
            <a:r>
              <a:rPr lang="ru-RU" b="1" dirty="0" smtClean="0"/>
              <a:t>;</a:t>
            </a:r>
            <a:endParaRPr lang="ru-RU" dirty="0" smtClean="0"/>
          </a:p>
          <a:p>
            <a:pPr lvl="0"/>
            <a:r>
              <a:rPr lang="ru-RU" b="1" dirty="0" err="1" smtClean="0"/>
              <a:t>Сабақта</a:t>
            </a:r>
            <a:r>
              <a:rPr lang="ru-RU" b="1" dirty="0" smtClean="0"/>
              <a:t> да, </a:t>
            </a:r>
            <a:r>
              <a:rPr lang="ru-RU" b="1" dirty="0" err="1" smtClean="0"/>
              <a:t>үйде</a:t>
            </a:r>
            <a:r>
              <a:rPr lang="ru-RU" b="1" dirty="0" smtClean="0"/>
              <a:t> де </a:t>
            </a:r>
            <a:r>
              <a:rPr lang="ru-RU" b="1" dirty="0" err="1" smtClean="0"/>
              <a:t>жұмыс</a:t>
            </a:r>
            <a:r>
              <a:rPr lang="ru-RU" b="1" dirty="0" smtClean="0"/>
              <a:t> </a:t>
            </a:r>
            <a:r>
              <a:rPr lang="ru-RU" b="1" dirty="0" err="1" smtClean="0"/>
              <a:t>көлемі</a:t>
            </a:r>
            <a:r>
              <a:rPr lang="ru-RU" b="1" dirty="0" smtClean="0"/>
              <a:t> мен оны </a:t>
            </a:r>
            <a:r>
              <a:rPr lang="ru-RU" b="1" dirty="0" err="1" smtClean="0"/>
              <a:t>орындау</a:t>
            </a:r>
            <a:r>
              <a:rPr lang="ru-RU" b="1" dirty="0" smtClean="0"/>
              <a:t> </a:t>
            </a:r>
            <a:r>
              <a:rPr lang="ru-RU" b="1" dirty="0" err="1" smtClean="0"/>
              <a:t>қарқыны</a:t>
            </a:r>
            <a:r>
              <a:rPr lang="ru-RU" b="1" dirty="0" smtClean="0"/>
              <a:t> </a:t>
            </a:r>
            <a:r>
              <a:rPr lang="ru-RU" b="1" dirty="0" err="1" smtClean="0"/>
              <a:t>өседі</a:t>
            </a:r>
            <a:r>
              <a:rPr lang="ru-RU" b="1" dirty="0" smtClean="0"/>
              <a:t>;</a:t>
            </a:r>
            <a:endParaRPr lang="ru-RU" dirty="0" smtClean="0"/>
          </a:p>
          <a:p>
            <a:pPr lvl="0"/>
            <a:r>
              <a:rPr lang="ru-RU" b="1" dirty="0" err="1" smtClean="0"/>
              <a:t>Әр</a:t>
            </a:r>
            <a:r>
              <a:rPr lang="ru-RU" b="1" dirty="0" smtClean="0"/>
              <a:t> </a:t>
            </a:r>
            <a:r>
              <a:rPr lang="ru-RU" b="1" dirty="0" err="1" smtClean="0"/>
              <a:t>түрлі</a:t>
            </a:r>
            <a:r>
              <a:rPr lang="ru-RU" b="1" dirty="0" smtClean="0"/>
              <a:t> </a:t>
            </a:r>
            <a:r>
              <a:rPr lang="ru-RU" b="1" dirty="0" err="1" smtClean="0"/>
              <a:t>мұғалімдердің</a:t>
            </a:r>
            <a:r>
              <a:rPr lang="ru-RU" b="1" dirty="0" smtClean="0"/>
              <a:t> </a:t>
            </a:r>
            <a:r>
              <a:rPr lang="ru-RU" b="1" dirty="0" err="1" smtClean="0"/>
              <a:t>талаптары</a:t>
            </a:r>
            <a:r>
              <a:rPr lang="ru-RU" b="1" dirty="0" smtClean="0"/>
              <a:t> </a:t>
            </a:r>
            <a:r>
              <a:rPr lang="ru-RU" b="1" dirty="0" err="1" smtClean="0"/>
              <a:t>күрделенеді</a:t>
            </a:r>
            <a:r>
              <a:rPr lang="ru-RU" b="1" dirty="0" smtClean="0"/>
              <a:t>;</a:t>
            </a:r>
            <a:endParaRPr lang="ru-RU" dirty="0" smtClean="0"/>
          </a:p>
          <a:p>
            <a:pPr lvl="0"/>
            <a:r>
              <a:rPr lang="ru-RU" b="1" dirty="0" err="1" smtClean="0"/>
              <a:t>Қосымша</a:t>
            </a:r>
            <a:r>
              <a:rPr lang="ru-RU" b="1" dirty="0" smtClean="0"/>
              <a:t> </a:t>
            </a:r>
            <a:r>
              <a:rPr lang="ru-RU" b="1" dirty="0" err="1" smtClean="0"/>
              <a:t>ақпаратты</a:t>
            </a:r>
            <a:r>
              <a:rPr lang="ru-RU" b="1" dirty="0" smtClean="0"/>
              <a:t> </a:t>
            </a:r>
            <a:r>
              <a:rPr lang="ru-RU" b="1" dirty="0" err="1" smtClean="0"/>
              <a:t>өз</a:t>
            </a:r>
            <a:r>
              <a:rPr lang="ru-RU" b="1" dirty="0" smtClean="0"/>
              <a:t> </a:t>
            </a:r>
            <a:r>
              <a:rPr lang="ru-RU" b="1" dirty="0" err="1" smtClean="0"/>
              <a:t>бетінше</a:t>
            </a:r>
            <a:r>
              <a:rPr lang="ru-RU" b="1" dirty="0" smtClean="0"/>
              <a:t> </a:t>
            </a:r>
            <a:r>
              <a:rPr lang="ru-RU" b="1" dirty="0" err="1" smtClean="0"/>
              <a:t>табуға</a:t>
            </a:r>
            <a:r>
              <a:rPr lang="ru-RU" b="1" dirty="0" smtClean="0"/>
              <a:t> </a:t>
            </a:r>
            <a:r>
              <a:rPr lang="ru-RU" b="1" dirty="0" err="1" smtClean="0"/>
              <a:t>қажеттілік</a:t>
            </a:r>
            <a:r>
              <a:rPr lang="ru-RU" b="1" dirty="0" smtClean="0"/>
              <a:t> </a:t>
            </a:r>
            <a:r>
              <a:rPr lang="ru-RU" b="1" dirty="0" err="1" smtClean="0"/>
              <a:t>пайда</a:t>
            </a:r>
            <a:r>
              <a:rPr lang="ru-RU" b="1" dirty="0" smtClean="0"/>
              <a:t> </a:t>
            </a:r>
            <a:r>
              <a:rPr lang="ru-RU" b="1" dirty="0" err="1" smtClean="0"/>
              <a:t>болады</a:t>
            </a:r>
            <a:r>
              <a:rPr lang="ru-RU" b="1" dirty="0"/>
              <a:t>;</a:t>
            </a:r>
            <a:r>
              <a:rPr lang="ru-RU" b="1" dirty="0" smtClean="0"/>
              <a:t> </a:t>
            </a:r>
          </a:p>
          <a:p>
            <a:pPr lvl="0"/>
            <a:r>
              <a:rPr lang="ru-RU" b="1" dirty="0" smtClean="0"/>
              <a:t>5-сынып </a:t>
            </a:r>
            <a:r>
              <a:rPr lang="ru-RU" b="1" dirty="0" err="1" smtClean="0"/>
              <a:t>оқушылары</a:t>
            </a:r>
            <a:r>
              <a:rPr lang="ru-RU" b="1" dirty="0" smtClean="0"/>
              <a:t> «</a:t>
            </a:r>
            <a:r>
              <a:rPr lang="ru-RU" b="1" dirty="0" err="1" smtClean="0"/>
              <a:t>енді</a:t>
            </a:r>
            <a:r>
              <a:rPr lang="ru-RU" b="1" dirty="0" smtClean="0"/>
              <a:t> </a:t>
            </a:r>
            <a:r>
              <a:rPr lang="ru-RU" b="1" dirty="0" err="1" smtClean="0"/>
              <a:t>кішкентай</a:t>
            </a:r>
            <a:r>
              <a:rPr lang="ru-RU" b="1" dirty="0" smtClean="0"/>
              <a:t> </a:t>
            </a:r>
            <a:r>
              <a:rPr lang="ru-RU" b="1" dirty="0" err="1" smtClean="0"/>
              <a:t>емес</a:t>
            </a:r>
            <a:r>
              <a:rPr lang="ru-RU" b="1" dirty="0" smtClean="0"/>
              <a:t>» </a:t>
            </a:r>
            <a:r>
              <a:rPr lang="ru-RU" b="1" dirty="0" err="1" smtClean="0"/>
              <a:t>екендігіне</a:t>
            </a:r>
            <a:r>
              <a:rPr lang="ru-RU" b="1" dirty="0" smtClean="0"/>
              <a:t> </a:t>
            </a:r>
            <a:r>
              <a:rPr lang="ru-RU" b="1" dirty="0" err="1" smtClean="0"/>
              <a:t>мақтанады</a:t>
            </a:r>
            <a:r>
              <a:rPr lang="ru-RU" b="1" dirty="0" smtClean="0"/>
              <a:t>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/>
              <a:t>Баланың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Мектепке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бейімделмеу</a:t>
            </a:r>
            <a:r>
              <a:rPr lang="ru-RU" sz="3100" b="1" dirty="0" smtClean="0"/>
              <a:t> </a:t>
            </a:r>
            <a:r>
              <a:rPr lang="ru-RU" sz="3100" b="1" dirty="0" err="1" smtClean="0"/>
              <a:t>белгілері</a:t>
            </a:r>
            <a:r>
              <a:rPr lang="ru-RU" sz="3100" b="1" dirty="0" smtClean="0"/>
              <a:t>.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382000" cy="2895600"/>
          </a:xfrm>
        </p:spPr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Шаршаған</a:t>
            </a:r>
            <a:r>
              <a:rPr lang="ru-RU" dirty="0" smtClean="0"/>
              <a:t>, </a:t>
            </a:r>
            <a:r>
              <a:rPr lang="ru-RU" dirty="0" err="1" smtClean="0"/>
              <a:t>баланың</a:t>
            </a:r>
            <a:r>
              <a:rPr lang="ru-RU" dirty="0" smtClean="0"/>
              <a:t> </a:t>
            </a:r>
            <a:r>
              <a:rPr lang="ru-RU" dirty="0" err="1" smtClean="0"/>
              <a:t>сырттай</a:t>
            </a:r>
            <a:r>
              <a:rPr lang="ru-RU" dirty="0" smtClean="0"/>
              <a:t> </a:t>
            </a:r>
            <a:r>
              <a:rPr lang="ru-RU" dirty="0" err="1" smtClean="0"/>
              <a:t>көрінісі</a:t>
            </a:r>
            <a:r>
              <a:rPr lang="ru-RU" dirty="0" smtClean="0"/>
              <a:t> - </a:t>
            </a:r>
            <a:r>
              <a:rPr lang="ru-RU" dirty="0" err="1" smtClean="0"/>
              <a:t>қажыған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Бала </a:t>
            </a:r>
            <a:r>
              <a:rPr lang="ru-RU" dirty="0" err="1" smtClean="0"/>
              <a:t>өткен</a:t>
            </a:r>
            <a:r>
              <a:rPr lang="ru-RU" dirty="0" smtClean="0"/>
              <a:t> </a:t>
            </a:r>
            <a:r>
              <a:rPr lang="ru-RU" dirty="0" err="1" smtClean="0"/>
              <a:t>күн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пікірімен</a:t>
            </a:r>
            <a:r>
              <a:rPr lang="ru-RU" dirty="0" smtClean="0"/>
              <a:t> </a:t>
            </a:r>
            <a:r>
              <a:rPr lang="ru-RU" dirty="0" err="1" smtClean="0"/>
              <a:t>бөліскісі</a:t>
            </a:r>
            <a:r>
              <a:rPr lang="ru-RU" dirty="0" smtClean="0"/>
              <a:t> </a:t>
            </a:r>
            <a:r>
              <a:rPr lang="ru-RU" dirty="0" err="1" smtClean="0"/>
              <a:t>келмейді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Үлкендердімектеп</a:t>
            </a:r>
            <a:r>
              <a:rPr lang="ru-RU" dirty="0" smtClean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 smtClean="0"/>
              <a:t>әңгімеден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тақырыптарға</a:t>
            </a:r>
            <a:r>
              <a:rPr lang="ru-RU" dirty="0" smtClean="0"/>
              <a:t> </a:t>
            </a:r>
            <a:r>
              <a:rPr lang="ru-RU" dirty="0" err="1" smtClean="0"/>
              <a:t>бұрып</a:t>
            </a:r>
            <a:r>
              <a:rPr lang="ru-RU" dirty="0" smtClean="0"/>
              <a:t> </a:t>
            </a:r>
            <a:r>
              <a:rPr lang="ru-RU" dirty="0" err="1" smtClean="0"/>
              <a:t>жіберуге</a:t>
            </a:r>
            <a:r>
              <a:rPr lang="ru-RU" dirty="0" smtClean="0"/>
              <a:t> </a:t>
            </a:r>
            <a:r>
              <a:rPr lang="ru-RU" dirty="0" err="1" smtClean="0"/>
              <a:t>тырысады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Үй</a:t>
            </a:r>
            <a:r>
              <a:rPr lang="ru-RU" dirty="0" smtClean="0"/>
              <a:t> </a:t>
            </a:r>
            <a:r>
              <a:rPr lang="ru-RU" dirty="0" err="1" smtClean="0"/>
              <a:t>жұмысын</a:t>
            </a:r>
            <a:r>
              <a:rPr lang="ru-RU" dirty="0" smtClean="0"/>
              <a:t> </a:t>
            </a:r>
            <a:r>
              <a:rPr lang="ru-RU" dirty="0" err="1" smtClean="0"/>
              <a:t>орындағысы</a:t>
            </a:r>
            <a:r>
              <a:rPr lang="ru-RU" dirty="0" smtClean="0"/>
              <a:t> </a:t>
            </a:r>
            <a:r>
              <a:rPr lang="ru-RU" dirty="0" err="1" smtClean="0"/>
              <a:t>келмейді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81000" y="3948112"/>
            <a:ext cx="2314575" cy="290988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2743200" y="3657600"/>
            <a:ext cx="6096000" cy="3048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Әрдайым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400" dirty="0" err="1" smtClean="0"/>
              <a:t>жаман</a:t>
            </a:r>
            <a:r>
              <a:rPr lang="ru-RU" sz="2400" dirty="0" smtClean="0"/>
              <a:t> </a:t>
            </a:r>
            <a:r>
              <a:rPr lang="ru-RU" sz="2400" dirty="0" err="1" smtClean="0"/>
              <a:t>көңіл-күйге</a:t>
            </a:r>
            <a:r>
              <a:rPr lang="ru-RU" sz="2400" dirty="0" smtClean="0"/>
              <a:t> </a:t>
            </a:r>
            <a:r>
              <a:rPr lang="ru-RU" sz="2400" dirty="0" err="1" smtClean="0"/>
              <a:t>шағымданады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Мектеппен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байланысты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әр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түрлі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жағдайларға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шағымданады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Тийышсыз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ұйықтайды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Таңертен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оянуға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400" dirty="0" err="1" smtClean="0"/>
              <a:t>қиналады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сылбыр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әлсіз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" y="0"/>
            <a:ext cx="79248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  5-сынып </a:t>
            </a:r>
            <a:r>
              <a:rPr lang="ru-RU" b="1" dirty="0" err="1" smtClean="0"/>
              <a:t>оқушыларының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 err="1" smtClean="0"/>
              <a:t>ата-аналарына</a:t>
            </a:r>
            <a:r>
              <a:rPr lang="ru-RU" b="1" dirty="0" smtClean="0"/>
              <a:t> </a:t>
            </a:r>
            <a:r>
              <a:rPr lang="ru-RU" b="1" dirty="0" err="1" smtClean="0"/>
              <a:t>ұсыныстар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7467600" cy="3200400"/>
          </a:xfrm>
        </p:spPr>
        <p:txBody>
          <a:bodyPr>
            <a:normAutofit fontScale="92500"/>
          </a:bodyPr>
          <a:lstStyle/>
          <a:p>
            <a:endParaRPr lang="ru-RU" sz="1900" b="1" dirty="0" smtClean="0"/>
          </a:p>
          <a:p>
            <a:r>
              <a:rPr lang="ru-RU" sz="1900" b="1" dirty="0" smtClean="0"/>
              <a:t>Баланы </a:t>
            </a:r>
            <a:r>
              <a:rPr lang="ru-RU" sz="1900" b="1" dirty="0" err="1" smtClean="0"/>
              <a:t>мектептегі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жағдайы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туралы</a:t>
            </a:r>
            <a:r>
              <a:rPr lang="ru-RU" sz="1900" b="1" dirty="0" smtClean="0"/>
              <a:t> </a:t>
            </a:r>
          </a:p>
          <a:p>
            <a:pPr marL="0" indent="0">
              <a:buNone/>
            </a:pPr>
            <a:r>
              <a:rPr lang="ru-RU" sz="1900" b="1" dirty="0" smtClean="0"/>
              <a:t>    </a:t>
            </a:r>
            <a:r>
              <a:rPr lang="ru-RU" sz="1900" b="1" dirty="0" err="1" smtClean="0"/>
              <a:t>айтуға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ынталандыру</a:t>
            </a:r>
            <a:r>
              <a:rPr lang="ru-RU" sz="1900" b="1" dirty="0" smtClean="0"/>
              <a:t> </a:t>
            </a:r>
            <a:r>
              <a:rPr lang="kk-KZ" sz="1900" b="1" dirty="0" smtClean="0"/>
              <a:t>қажет</a:t>
            </a:r>
            <a:r>
              <a:rPr lang="ru-RU" sz="1900" b="1" dirty="0" smtClean="0"/>
              <a:t>;</a:t>
            </a:r>
          </a:p>
          <a:p>
            <a:pPr lvl="0"/>
            <a:r>
              <a:rPr lang="ru-RU" sz="1900" b="1" dirty="0" err="1"/>
              <a:t>Б</a:t>
            </a:r>
            <a:r>
              <a:rPr lang="ru-RU" sz="1900" b="1" dirty="0" err="1" smtClean="0"/>
              <a:t>аланың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оқу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үлгерімі</a:t>
            </a:r>
            <a:r>
              <a:rPr lang="ru-RU" sz="1900" b="1" dirty="0" smtClean="0"/>
              <a:t>, </a:t>
            </a:r>
            <a:r>
              <a:rPr lang="ru-RU" sz="1900" b="1" dirty="0" err="1" smtClean="0"/>
              <a:t>басқа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балалармен</a:t>
            </a:r>
            <a:r>
              <a:rPr lang="ru-RU" sz="1900" b="1" dirty="0" smtClean="0"/>
              <a:t> </a:t>
            </a:r>
          </a:p>
          <a:p>
            <a:pPr marL="0" lvl="0" indent="0">
              <a:buNone/>
            </a:pPr>
            <a:r>
              <a:rPr lang="ru-RU" sz="1900" b="1" dirty="0" smtClean="0"/>
              <a:t>    </a:t>
            </a:r>
            <a:r>
              <a:rPr lang="ru-RU" sz="1900" b="1" dirty="0" err="1" smtClean="0"/>
              <a:t>қарым-қатынасы</a:t>
            </a:r>
            <a:r>
              <a:rPr lang="ru-RU" sz="1900" b="1" dirty="0" smtClean="0"/>
              <a:t> </a:t>
            </a:r>
            <a:r>
              <a:rPr lang="ru-RU" sz="1900" b="1" dirty="0" smtClean="0"/>
              <a:t>мен </a:t>
            </a:r>
            <a:r>
              <a:rPr lang="ru-RU" sz="1900" b="1" dirty="0" err="1" smtClean="0"/>
              <a:t>мінез-құлқы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туралы</a:t>
            </a:r>
            <a:r>
              <a:rPr lang="ru-RU" sz="1900" b="1" dirty="0" smtClean="0"/>
              <a:t> </a:t>
            </a:r>
          </a:p>
          <a:p>
            <a:pPr marL="0" lvl="0" indent="0">
              <a:buNone/>
            </a:pPr>
            <a:r>
              <a:rPr lang="ru-RU" sz="1900" b="1" dirty="0" smtClean="0"/>
              <a:t>     </a:t>
            </a:r>
            <a:r>
              <a:rPr lang="ru-RU" sz="1900" b="1" dirty="0" err="1" smtClean="0"/>
              <a:t>мұғалімдермен</a:t>
            </a:r>
            <a:r>
              <a:rPr lang="ru-RU" sz="1900" b="1" dirty="0" smtClean="0"/>
              <a:t> </a:t>
            </a:r>
            <a:r>
              <a:rPr lang="ru-RU" sz="1900" b="1" dirty="0" err="1"/>
              <a:t>үнемі</a:t>
            </a:r>
            <a:r>
              <a:rPr lang="ru-RU" sz="1900" b="1" dirty="0"/>
              <a:t> </a:t>
            </a:r>
            <a:r>
              <a:rPr lang="ru-RU" sz="1900" b="1" dirty="0" err="1" smtClean="0"/>
              <a:t>әңгімелесу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керек</a:t>
            </a:r>
            <a:r>
              <a:rPr lang="ru-RU" sz="1900" b="1" dirty="0" smtClean="0"/>
              <a:t>;            </a:t>
            </a:r>
            <a:endParaRPr lang="ru-RU" sz="1900" dirty="0" smtClean="0"/>
          </a:p>
          <a:p>
            <a:pPr lvl="0"/>
            <a:r>
              <a:rPr lang="ru-RU" sz="1900" b="1" dirty="0" smtClean="0"/>
              <a:t> </a:t>
            </a:r>
            <a:r>
              <a:rPr lang="ru-RU" sz="1900" b="1" dirty="0" err="1" smtClean="0"/>
              <a:t>Баланың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оқу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үлгерімінің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бағаларын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өзіңіздің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жазалау</a:t>
            </a:r>
            <a:r>
              <a:rPr lang="ru-RU" sz="1900" b="1" dirty="0" smtClean="0"/>
              <a:t> мен </a:t>
            </a:r>
            <a:r>
              <a:rPr lang="ru-RU" sz="1900" b="1" dirty="0" err="1" smtClean="0"/>
              <a:t>мадақтау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жүйеңізбен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байланыстырмау</a:t>
            </a:r>
            <a:r>
              <a:rPr lang="ru-RU" sz="1900" b="1" dirty="0" smtClean="0"/>
              <a:t> </a:t>
            </a:r>
            <a:r>
              <a:rPr lang="ru-RU" sz="1900" b="1" dirty="0" err="1" smtClean="0"/>
              <a:t>қажет</a:t>
            </a:r>
            <a:r>
              <a:rPr lang="ru-RU" sz="1900" b="1" dirty="0" smtClean="0"/>
              <a:t>; </a:t>
            </a:r>
            <a:endParaRPr lang="ru-RU" sz="1900" dirty="0" smtClean="0"/>
          </a:p>
          <a:p>
            <a:pPr lvl="0">
              <a:buNone/>
            </a:pPr>
            <a:r>
              <a:rPr lang="ru-RU" b="1" dirty="0" smtClean="0"/>
              <a:t>  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28600" y="3657600"/>
            <a:ext cx="8686800" cy="2895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Балаға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үй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жұмысын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жасауға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көмектесіп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бірақ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оларды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өзіңіз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орындамау</a:t>
            </a:r>
            <a:r>
              <a:rPr lang="ru-RU" b="1" dirty="0" err="1" smtClean="0"/>
              <a:t>ыңыз</a:t>
            </a:r>
            <a:r>
              <a:rPr lang="ru-RU" b="1" dirty="0" smtClean="0"/>
              <a:t> </a:t>
            </a:r>
            <a:r>
              <a:rPr lang="ru-RU" b="1" dirty="0" err="1" smtClean="0"/>
              <a:t>керек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ru-RU" b="1" i="1" dirty="0"/>
              <a:t> </a:t>
            </a:r>
            <a:r>
              <a:rPr kumimoji="0" lang="ru-RU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Балаға</a:t>
            </a:r>
            <a:r>
              <a:rPr kumimoji="0" lang="ru-RU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мектепте</a:t>
            </a:r>
            <a:r>
              <a:rPr lang="ru-RU" b="1" dirty="0" err="1" smtClean="0"/>
              <a:t>гі</a:t>
            </a:r>
            <a:r>
              <a:rPr lang="ru-RU" b="1" dirty="0" smtClean="0"/>
              <a:t> </a:t>
            </a:r>
            <a:r>
              <a:rPr lang="ru-RU" b="1" dirty="0" err="1" smtClean="0"/>
              <a:t>сабақтарға</a:t>
            </a:r>
            <a:r>
              <a:rPr lang="ru-RU" b="1" dirty="0" smtClean="0"/>
              <a:t> </a:t>
            </a:r>
            <a:r>
              <a:rPr lang="ru-RU" b="1" dirty="0" err="1" smtClean="0"/>
              <a:t>қызығушылық</a:t>
            </a:r>
            <a:r>
              <a:rPr lang="ru-RU" b="1" dirty="0" smtClean="0"/>
              <a:t> </a:t>
            </a:r>
            <a:r>
              <a:rPr lang="ru-RU" b="1" dirty="0" err="1" smtClean="0"/>
              <a:t>сезінуге</a:t>
            </a:r>
            <a:r>
              <a:rPr lang="ru-RU" b="1" dirty="0" smtClean="0"/>
              <a:t> </a:t>
            </a:r>
            <a:r>
              <a:rPr lang="ru-RU" b="1" dirty="0" err="1" smtClean="0"/>
              <a:t>көмектескен</a:t>
            </a:r>
            <a:r>
              <a:rPr lang="ru-RU" b="1" dirty="0" smtClean="0"/>
              <a:t> </a:t>
            </a:r>
            <a:r>
              <a:rPr lang="ru-RU" b="1" dirty="0" err="1" smtClean="0"/>
              <a:t>дұрыс</a:t>
            </a:r>
            <a:r>
              <a:rPr kumimoji="0" lang="ru-RU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; </a:t>
            </a:r>
            <a:endParaRPr kumimoji="0" lang="ru-RU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ru-RU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Баланың</a:t>
            </a:r>
            <a:r>
              <a:rPr kumimoji="0" lang="ru-RU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мектептегі</a:t>
            </a:r>
            <a:r>
              <a:rPr kumimoji="0" lang="ru-RU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өмірінде</a:t>
            </a:r>
            <a:r>
              <a:rPr kumimoji="0" lang="ru-RU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өзгеріс</a:t>
            </a:r>
            <a:r>
              <a:rPr kumimoji="0" lang="ru-RU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ru-RU" b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болып</a:t>
            </a:r>
            <a:r>
              <a:rPr kumimoji="0" lang="ru-RU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lang="ru-RU" b="1" dirty="0" err="1" smtClean="0"/>
              <a:t>жатқан</a:t>
            </a:r>
            <a:r>
              <a:rPr lang="ru-RU" b="1" dirty="0" smtClean="0"/>
              <a:t> </a:t>
            </a:r>
            <a:r>
              <a:rPr lang="ru-RU" b="1" dirty="0" err="1" smtClean="0"/>
              <a:t>кезд</a:t>
            </a:r>
            <a:r>
              <a:rPr lang="ru-RU" b="1" dirty="0" smtClean="0"/>
              <a:t> </a:t>
            </a:r>
            <a:r>
              <a:rPr lang="ru-RU" b="1" dirty="0" err="1" smtClean="0"/>
              <a:t>ерде</a:t>
            </a:r>
            <a:r>
              <a:rPr lang="ru-RU" b="1" dirty="0" smtClean="0"/>
              <a:t> </a:t>
            </a:r>
            <a:r>
              <a:rPr lang="ru-RU" b="1" dirty="0" err="1" smtClean="0"/>
              <a:t>үйде</a:t>
            </a:r>
            <a:r>
              <a:rPr lang="ru-RU" b="1" dirty="0" smtClean="0"/>
              <a:t> </a:t>
            </a:r>
            <a:r>
              <a:rPr lang="ru-RU" b="1" dirty="0" smtClean="0"/>
              <a:t>                             </a:t>
            </a:r>
            <a:r>
              <a:rPr lang="ru-RU" b="1" dirty="0" err="1" smtClean="0"/>
              <a:t>тыныш</a:t>
            </a:r>
            <a:r>
              <a:rPr lang="ru-RU" b="1" dirty="0" smtClean="0"/>
              <a:t> </a:t>
            </a:r>
            <a:r>
              <a:rPr lang="ru-RU" b="1" dirty="0" err="1" smtClean="0"/>
              <a:t>және</a:t>
            </a:r>
            <a:r>
              <a:rPr lang="ru-RU" b="1" dirty="0" smtClean="0"/>
              <a:t> </a:t>
            </a:r>
            <a:r>
              <a:rPr lang="ru-RU" b="1" dirty="0" err="1" smtClean="0"/>
              <a:t>бірқалыпты</a:t>
            </a:r>
            <a:r>
              <a:rPr lang="ru-RU" b="1" dirty="0" smtClean="0"/>
              <a:t> атмосфера </a:t>
            </a:r>
            <a:r>
              <a:rPr lang="ru-RU" b="1" dirty="0" err="1" smtClean="0"/>
              <a:t>ұстауға</a:t>
            </a:r>
            <a:r>
              <a:rPr lang="ru-RU" b="1" dirty="0" smtClean="0"/>
              <a:t> </a:t>
            </a:r>
            <a:r>
              <a:rPr lang="ru-RU" b="1" dirty="0" err="1" smtClean="0"/>
              <a:t>ерекше</a:t>
            </a:r>
            <a:r>
              <a:rPr lang="ru-RU" b="1" dirty="0" smtClean="0"/>
              <a:t> </a:t>
            </a:r>
            <a:r>
              <a:rPr lang="ru-RU" b="1" dirty="0" err="1" smtClean="0"/>
              <a:t>күш</a:t>
            </a:r>
            <a:r>
              <a:rPr lang="ru-RU" b="1" dirty="0" smtClean="0"/>
              <a:t>        </a:t>
            </a:r>
            <a:r>
              <a:rPr lang="ru-RU" b="1" dirty="0" err="1" smtClean="0"/>
              <a:t>салған</a:t>
            </a:r>
            <a:r>
              <a:rPr lang="ru-RU" b="1" dirty="0" smtClean="0"/>
              <a:t> </a:t>
            </a:r>
            <a:r>
              <a:rPr lang="ru-RU" b="1" dirty="0" err="1" smtClean="0"/>
              <a:t>жөн</a:t>
            </a:r>
            <a:r>
              <a:rPr kumimoji="0" lang="ru-RU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.</a:t>
            </a:r>
            <a:endParaRPr kumimoji="0" lang="ru-RU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2050" name="Picture 2" descr="C:\Users\MBU03.1030MB03\Desktop\2013\САЙТ\фото с сотки\History-of-Psychology-Roundup-From-Shell-Shock-to-Don-Juan-Syndro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148" y="152400"/>
            <a:ext cx="3031701" cy="2362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ru-RU" sz="5400" dirty="0" err="1" smtClean="0"/>
              <a:t>Назарларыңызға</a:t>
            </a:r>
            <a:r>
              <a:rPr lang="ru-RU" sz="5400" dirty="0" smtClean="0"/>
              <a:t> </a:t>
            </a:r>
            <a:r>
              <a:rPr lang="ru-RU" sz="5400" dirty="0" err="1" smtClean="0"/>
              <a:t>рахмет</a:t>
            </a:r>
            <a:r>
              <a:rPr lang="ru-RU" sz="5400" dirty="0" smtClean="0"/>
              <a:t>!</a:t>
            </a:r>
            <a:endParaRPr lang="ru-RU" sz="5400" dirty="0"/>
          </a:p>
        </p:txBody>
      </p:sp>
      <p:pic>
        <p:nvPicPr>
          <p:cNvPr id="1026" name="Picture 2" descr="C:\Users\MBU03.1030MB03\Desktop\2013\САЙТ\фото с сотки\1001000000139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73660"/>
            <a:ext cx="7772400" cy="553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391</TotalTime>
  <Words>285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Орта буынға бейімделу кезінде 5-сынып оқушыларына көмек</vt:lpstr>
      <vt:lpstr>   Бейімделу  дегеніміз не?</vt:lpstr>
      <vt:lpstr>Бейімделудің екі негізгі түрі бөлінеді:  </vt:lpstr>
      <vt:lpstr>5-сынып оқушылары үшін қиындықтар. </vt:lpstr>
      <vt:lpstr>Баланың Мектепке бейімделмеу белгілері. </vt:lpstr>
      <vt:lpstr>  5-сынып оқушыларының   ата-аналарына ұсыныстар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Помощь пятиклассникам в период адаптации</dc:title>
  <dc:creator>ДАРЬЯ</dc:creator>
  <cp:lastModifiedBy>PSI1</cp:lastModifiedBy>
  <cp:revision>23</cp:revision>
  <dcterms:created xsi:type="dcterms:W3CDTF">2011-09-06T14:46:40Z</dcterms:created>
  <dcterms:modified xsi:type="dcterms:W3CDTF">2015-09-04T03:03:40Z</dcterms:modified>
</cp:coreProperties>
</file>