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8" r:id="rId15"/>
    <p:sldId id="272" r:id="rId16"/>
    <p:sldId id="273" r:id="rId17"/>
    <p:sldId id="279" r:id="rId18"/>
    <p:sldId id="269" r:id="rId19"/>
    <p:sldId id="270" r:id="rId20"/>
    <p:sldId id="280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7772400" cy="504056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НАШИ ДОБРЫЕ ДЕЛА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ватсап\ДОБРЫЕ ДЕЛА 2Д\20161118_1230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4947" r="5645" b="11828"/>
          <a:stretch/>
        </p:blipFill>
        <p:spPr bwMode="auto">
          <a:xfrm>
            <a:off x="683567" y="836711"/>
            <a:ext cx="8126361" cy="57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544522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Д класс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93610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62133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G:\ватсап\ДОБРЫЕ ДЕЛА 2Д\20161128_125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" y="1052736"/>
            <a:ext cx="170765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ватсап\ДОБРЫЕ ДЕЛА 2Д\20161129_131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69" y="1052736"/>
            <a:ext cx="170765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:\ватсап\ДОБРЫЕ ДЕЛА 2Д\20161129_131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41874"/>
            <a:ext cx="1702751" cy="22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G:\ватсап\ДОБРЫЕ ДЕЛА 2Д\20161129_1316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32287"/>
            <a:ext cx="1705652" cy="227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G:\ватсап\ДОБРЫЕ ДЕЛА 2Д\20161129_1317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8" y="3573016"/>
            <a:ext cx="1851670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G:\ватсап\ДОБРЫЕ ДЕЛА 2Д\20161130_1041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13" y="3554746"/>
            <a:ext cx="1864988" cy="24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G:\ватсап\ДОБРЫЕ ДЕЛА 2Д\20161130_1042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54746"/>
            <a:ext cx="1851670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Новая папка (7)\ватсап\ДОБРЫЕ ДЕЛА 2Д\20161129_1312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68742"/>
            <a:ext cx="1809862" cy="24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2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И вот что у нас получилось….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G:\ватсап\ДОБРЫЕ ДЕЛА 2Д\20161130_111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ватсап\ДОБРЫЕ ДЕЛА 2Д\20161130_111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48781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ватсап\ДОБРЫЕ ДЕЛА 2Д\20161130_111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685" y="1026976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725144"/>
            <a:ext cx="2592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Мягкие игрушки и настольные игры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857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И вот что у нас получилось….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G:\ватсап\ДОБРЫЕ ДЕЛА 2Д\20161130_110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57606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2284130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Салфетки для ухода</a:t>
            </a:r>
          </a:p>
          <a:p>
            <a:r>
              <a:rPr lang="ru-RU" sz="3200" b="1" dirty="0"/>
              <a:t>з</a:t>
            </a:r>
            <a:r>
              <a:rPr lang="ru-RU" sz="3200" b="1" dirty="0" smtClean="0"/>
              <a:t>а детьми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173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И вот что у нас получилось….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G:\Новая папка (7)\ватсап\ДОБРЫЕ ДЕЛА 2Д\20161130_110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1570"/>
            <a:ext cx="556861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20139" y="2099619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Книги и канцелярские товары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173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979512"/>
          </a:xfrm>
        </p:spPr>
        <p:txBody>
          <a:bodyPr/>
          <a:lstStyle/>
          <a:p>
            <a:r>
              <a:rPr lang="ru-RU" sz="4000" b="1" dirty="0">
                <a:solidFill>
                  <a:srgbClr val="2F5897"/>
                </a:solidFill>
                <a:effectLst/>
                <a:latin typeface="Times New Roman" pitchFamily="18" charset="0"/>
                <a:cs typeface="Times New Roman" pitchFamily="18" charset="0"/>
              </a:rPr>
              <a:t>И вот что у нас получилось….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257"/>
            <a:ext cx="4306425" cy="322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G:\Новая папка (7)\ватсап\ДОБРЫЕ ДЕЛА 2Д\20161130_105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79715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Сладкие угощения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6514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9" y="-531440"/>
            <a:ext cx="8229600" cy="1722512"/>
          </a:xfrm>
        </p:spPr>
        <p:txBody>
          <a:bodyPr/>
          <a:lstStyle/>
          <a:p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вот что у нас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получилось в итоге….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Новая папка (7)\ватсап\ДОБРЫЕ ДЕЛА 2Д\20161130_112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82900"/>
            <a:ext cx="669674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2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3312368" cy="3672408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И вот что у 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нас</a:t>
            </a:r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получилось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G:\Новая папка (7)\ватсап\ДОБРЫЕ ДЕЛА 2Д\IMG-20161130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664"/>
            <a:ext cx="4536504" cy="592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2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Новая папка (7)\ватсап\ДОБРЫЕ ДЕЛА 2Д\IMG-20161130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93932"/>
            <a:ext cx="802838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1641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5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967" y="188640"/>
            <a:ext cx="8229600" cy="1569876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Мы в гостях у детей центра «</a:t>
            </a:r>
            <a:r>
              <a:rPr lang="ru-RU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Самал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Новая папка (7)\ватсап\ДОБРЫЕ ДЕЛА 2Д\IMG-20161130-WA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7801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Новая папка (7)\ватсап\ДОБРЫЕ ДЕЛА 2Д\IMG-20161130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70364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Новая папка (7)\ватсап\ДОБРЫЕ ДЕЛА 2Д\IMG-20161130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2" y="4365104"/>
            <a:ext cx="3575677" cy="225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Новая папка (7)\ватсап\ДОБРЫЕ ДЕЛА 2Д\IMG-20161130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6" y="3836569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овая папка (7)\ватсап\ДОБРЫЕ ДЕЛА 2Д\IMG-20161130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7316"/>
            <a:ext cx="2434507" cy="32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Новая папка (7)\ватсап\ДОБРЫЕ ДЕЛА 2Д\IMG-20161130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15464"/>
            <a:ext cx="2241137" cy="298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8864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2F589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Мы в гостях у детей центра «</a:t>
            </a:r>
            <a:r>
              <a:rPr lang="ru-RU" sz="4000" b="1" dirty="0" err="1">
                <a:solidFill>
                  <a:srgbClr val="2F589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Самал</a:t>
            </a:r>
            <a:r>
              <a:rPr lang="ru-RU" sz="4000" b="1" dirty="0">
                <a:solidFill>
                  <a:srgbClr val="2F589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»….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49750"/>
            <a:ext cx="2204466" cy="331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99" y="892428"/>
            <a:ext cx="2084010" cy="278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92428"/>
            <a:ext cx="271938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304" y="3349750"/>
            <a:ext cx="2066925" cy="315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8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/>
          <a:lstStyle/>
          <a:p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Собрали канцелярские товары</a:t>
            </a:r>
            <a:endParaRPr lang="ru-RU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лександр\Desktop\РАССКАЗОВА\ватсап\ДОБРЫЕ ДЕЛА 2Д\20161118_123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382">
            <a:off x="534362" y="1074928"/>
            <a:ext cx="1394520" cy="18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ватсап\ДОБРЫЕ ДЕЛА 2Д\20161118_123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85" y="996106"/>
            <a:ext cx="1224136" cy="17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ватсап\ДОБРЫЕ ДЕЛА 2Д\20161118_123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5" y="961011"/>
            <a:ext cx="1235882" cy="164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ватсап\ДОБРЫЕ ДЕЛА 2Д\20161118_123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59" y="1065633"/>
            <a:ext cx="1131590" cy="15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ватсап\ДОБРЫЕ ДЕЛА 2Д\20161118_123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13" y="909591"/>
            <a:ext cx="1203598" cy="160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ватсап\ДОБРЫЕ ДЕЛА 2Д\20161118_1236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12" y="4370337"/>
            <a:ext cx="1304301" cy="216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ватсап\ДОБРЫЕ ДЕЛА 2Д\20161118_1237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40">
            <a:off x="7467128" y="4223205"/>
            <a:ext cx="1294769" cy="242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ватсап\ДОБРЫЕ ДЕЛА 2Д\20161118_1237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96" y="2741138"/>
            <a:ext cx="12216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ватсап\ДОБРЫЕ ДЕЛА 2Д\20161123_1333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49" y="2806522"/>
            <a:ext cx="1214121" cy="16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G:\ватсап\ДОБРЫЕ ДЕЛА 2Д\20161123_1334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47" y="2711309"/>
            <a:ext cx="12216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:\ватсап\ДОБРЫЕ ДЕЛА 2Д\20161123_1334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241">
            <a:off x="289328" y="2775046"/>
            <a:ext cx="12216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G:\ватсап\ДОБРЫЕ ДЕЛА 2Д\20161123_13342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00" y="2495285"/>
            <a:ext cx="1117216" cy="16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G:\ватсап\ДОБРЫЕ ДЕЛА 2Д\20161128_12562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69" y="2622425"/>
            <a:ext cx="1241314" cy="16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G:\ватсап\ДОБРЫЕ ДЕЛА 2Д\20161128_12565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09" y="2450924"/>
            <a:ext cx="1147705" cy="174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G:\ватсап\ДОБРЫЕ ДЕЛА 2Д\20161128_12574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7" y="4509120"/>
            <a:ext cx="1187931" cy="158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:\ватсап\ДОБРЫЕ ДЕЛА 2Д\20161117_09165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03" y="4425350"/>
            <a:ext cx="1277944" cy="17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G:\ватсап\ДОБРЫЕ ДЕЛА 2Д\20161117_09171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33" y="4369938"/>
            <a:ext cx="1347614" cy="17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G:\ватсап\ДОБРЫЕ ДЕЛА 2Д\20161117_09173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218" y="4277510"/>
            <a:ext cx="1361378" cy="181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Новая папка (7)\ватсап\ДОБРЫЕ ДЕЛА 2Д\IMG-20161130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4087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Новая папка (7)\ватсап\ДОБРЫЕ ДЕЛА 2Д\IMG-20161130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4086"/>
            <a:ext cx="3384376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5954" y="260648"/>
            <a:ext cx="85125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Мы в гостях у детей центра «</a:t>
            </a:r>
            <a:r>
              <a:rPr lang="ru-RU" sz="4000" b="1" dirty="0" err="1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Самал</a:t>
            </a:r>
            <a:r>
              <a:rPr lang="ru-RU" sz="4000" b="1" dirty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»….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1189"/>
            <a:ext cx="8229600" cy="1479619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b="1" dirty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Угощений хватило на  несколько групп  </a:t>
            </a:r>
            <a:r>
              <a:rPr lang="ru-RU" sz="3600" b="1" dirty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центра «</a:t>
            </a:r>
            <a:r>
              <a:rPr lang="ru-RU" sz="3600" b="1" dirty="0" err="1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Самал</a:t>
            </a:r>
            <a:r>
              <a:rPr lang="ru-RU" sz="3600" b="1" dirty="0">
                <a:solidFill>
                  <a:srgbClr val="2F5897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»….</a:t>
            </a:r>
            <a:r>
              <a:rPr lang="ru-RU" sz="360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36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sz="3600" dirty="0"/>
          </a:p>
        </p:txBody>
      </p:sp>
      <p:pic>
        <p:nvPicPr>
          <p:cNvPr id="1026" name="Picture 2" descr="G:\Новая папка (7)\ватсап\ДОБРЫЕ ДЕЛА 2Д\IMG-20161130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8" y="1412776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55" y="1844821"/>
            <a:ext cx="2725093" cy="363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2896"/>
            <a:ext cx="280831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835496"/>
          </a:xfrm>
        </p:spPr>
        <p:txBody>
          <a:bodyPr/>
          <a:lstStyle/>
          <a:p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СОБРАЛИ ВЕЩИ  ДЛЯ НУЖДЮЩИХСЯ</a:t>
            </a: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ватсап\ДОБРЫЕ ДЕЛА 2Д\20161117_092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9" y="1171423"/>
            <a:ext cx="1995686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ватсап\ДОБРЫЕ ДЕЛА 2Д\20161128_125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18820"/>
            <a:ext cx="1995686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ватсап\ДОБРЫЕ ДЕЛА 2Д\20161128_125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71423"/>
            <a:ext cx="1855201" cy="26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ватсап\ДОБРЫЕ ДЕЛА 2Д\20161128_13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30276"/>
            <a:ext cx="1995686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ватсап\ДОБРЫЕ ДЕЛА 2Д\20161130_0737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89269"/>
            <a:ext cx="1995686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5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ватсап\ДОБРЫЕ ДЕЛА 2Д\20161117_092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528392" cy="53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67944" y="260648"/>
            <a:ext cx="4824536" cy="2448272"/>
          </a:xfrm>
        </p:spPr>
        <p:txBody>
          <a:bodyPr/>
          <a:lstStyle/>
          <a:p>
            <a:r>
              <a:rPr lang="ru-RU" sz="3200" b="1" dirty="0" smtClean="0">
                <a:effectLst/>
              </a:rPr>
              <a:t>Билет на благотворительный концерт</a:t>
            </a:r>
            <a:endParaRPr lang="ru-RU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979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728192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Убирали снег на тротуарах  и во дворах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ватсап\ДОБРЫЕ ДЕЛА 2Д\IMG-20161114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23224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ватсап\ДОБРЫЕ ДЕЛА 2Д\IMG-20161114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0478"/>
            <a:ext cx="1872208" cy="32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ватсап\ДОБРЫЕ ДЕЛА 2Д\IMG-20161124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875616"/>
            <a:ext cx="1872206" cy="36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ватсап\ДОБРЫЕ ДЕЛА 2Д\IMG-20161125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44125"/>
            <a:ext cx="2160240" cy="39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247554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Помощь детям, нуждающимся в лечении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ватсап\ДОБРЫЕ ДЕЛА 2Д\IMG-20161127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254185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ватсап\ДОБРЫЕ ДЕЛА 2Д\IMG-20161127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1050"/>
            <a:ext cx="2283718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ватсап\ДОБРЫЕ ДЕЛА 2Д\IMG-20161128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34" y="1556792"/>
            <a:ext cx="203169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ватсап\ДОБРЫЕ ДЕЛА 2Д\IMG-20161129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65" y="1556792"/>
            <a:ext cx="1693304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ватсап\ДОБРЫЕ ДЕЛА 2Д\IMG-20161114-WA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78" y="980727"/>
            <a:ext cx="2016224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ватсап\ДОБРЫЕ ДЕЛА 2Д\IMG-20161117-WA0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68" y="4164434"/>
            <a:ext cx="1964739" cy="26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:\ватсап\ДОБРЫЕ ДЕЛА 2Д\IMG-20161117-WA00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00" y="4142128"/>
            <a:ext cx="1583454" cy="24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G:\ватсап\ДОБРЫЕ ДЕЛА 2Д\IMG-20161117-WA00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20843"/>
            <a:ext cx="2495576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368152"/>
          </a:xfrm>
        </p:spPr>
        <p:txBody>
          <a:bodyPr/>
          <a:lstStyle/>
          <a:p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Кормили птиц и бездомных животных</a:t>
            </a: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G:\ватсап\ДОБРЫЕ ДЕЛА 2Д\IMG-20161117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3" y="877871"/>
            <a:ext cx="2211710" cy="29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ватсап\ДОБРЫЕ ДЕЛА 2Д\IMG-20161117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29" y="1556792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ватсап\ДОБРЫЕ ДЕЛА 2Д\IMG-20161124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77871"/>
            <a:ext cx="2412013" cy="38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ватсап\ДОБРЫЕ ДЕЛА 2Д\IMG-20161124-WA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/>
          <a:stretch/>
        </p:blipFill>
        <p:spPr bwMode="auto">
          <a:xfrm>
            <a:off x="667248" y="3356992"/>
            <a:ext cx="222488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05" y="0"/>
            <a:ext cx="8229600" cy="1656184"/>
          </a:xfrm>
        </p:spPr>
        <p:txBody>
          <a:bodyPr/>
          <a:lstStyle/>
          <a:p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Помощь в центре адаптации женщин и детей</a:t>
            </a:r>
            <a:endParaRPr lang="ru-RU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G:\ватсап\ДОБРЫЕ ДЕЛА 2Д\IMG-20161130-WA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44827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ватсап\ДОБРЫЕ ДЕЛА 2Д\IMG-20161130-WA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273630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ватсап\ДОБРЫЕ ДЕЛА 2Д\IMG-20161119-WA0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749838" cy="48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1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512168"/>
          </a:xfrm>
        </p:spPr>
        <p:txBody>
          <a:bodyPr/>
          <a:lstStyle/>
          <a:p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В помощь  деткам реабилитационного центра «</a:t>
            </a:r>
            <a:r>
              <a:rPr lang="ru-RU" sz="3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Самал</a:t>
            </a: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84482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Мы  собирали  игрушки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G:\ватсап\ДОБРЫЕ ДЕЛА 2Д\20161129_131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11828"/>
          <a:stretch/>
        </p:blipFill>
        <p:spPr bwMode="auto">
          <a:xfrm rot="21422595">
            <a:off x="396108" y="2474482"/>
            <a:ext cx="2053670" cy="286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ватсап\ДОБРЫЕ ДЕЛА 2Д\20161129_131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9091" r="11004"/>
          <a:stretch/>
        </p:blipFill>
        <p:spPr bwMode="auto">
          <a:xfrm rot="438223">
            <a:off x="2416545" y="2561418"/>
            <a:ext cx="1574602" cy="27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ватсап\ДОБРЫЕ ДЕЛА 2Д\20161129_131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04" y="922584"/>
            <a:ext cx="1582212" cy="24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ватсап\ДОБРЫЕ ДЕЛА 2Д\20161130_0738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463313"/>
            <a:ext cx="15883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ватсап\ДОБРЫЕ ДЕЛА 2Д\20161130_0856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31278"/>
            <a:ext cx="1779662" cy="237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:\ватсап\ДОБРЫЕ ДЕЛА 2Д\20161130_0859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97" y="4687449"/>
            <a:ext cx="1563638" cy="20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G:\ватсап\ДОБРЫЕ ДЕЛА 2Д\20161130_0901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64" y="2496834"/>
            <a:ext cx="2104235" cy="28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:\ватсап\ДОБРЫЕ ДЕЛА 2Д\20161130_0858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137" y="4687449"/>
            <a:ext cx="170765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104</TotalTime>
  <Words>139</Words>
  <Application>Microsoft Office PowerPoint</Application>
  <PresentationFormat>Экран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Исполнительная</vt:lpstr>
      <vt:lpstr>НАШИ ДОБРЫЕ ДЕЛА</vt:lpstr>
      <vt:lpstr>Собрали канцелярские товары</vt:lpstr>
      <vt:lpstr>СОБРАЛИ ВЕЩИ  ДЛЯ НУЖДЮЩИХСЯ</vt:lpstr>
      <vt:lpstr>Билет на благотворительный концерт</vt:lpstr>
      <vt:lpstr>Убирали снег на тротуарах  и во дворах</vt:lpstr>
      <vt:lpstr>Помощь детям, нуждающимся в лечении</vt:lpstr>
      <vt:lpstr>Кормили птиц и бездомных животных</vt:lpstr>
      <vt:lpstr>Помощь в центре адаптации женщин и детей</vt:lpstr>
      <vt:lpstr>В помощь  деткам реабилитационного центра «Самал»</vt:lpstr>
      <vt:lpstr>        </vt:lpstr>
      <vt:lpstr>И вот что у нас получилось….</vt:lpstr>
      <vt:lpstr>И вот что у нас получилось….</vt:lpstr>
      <vt:lpstr>И вот что у нас получилось….</vt:lpstr>
      <vt:lpstr>И вот что у нас получилось….</vt:lpstr>
      <vt:lpstr>И вот что у нас получилось в итоге….</vt:lpstr>
      <vt:lpstr>И вот что у нас получилось….</vt:lpstr>
      <vt:lpstr>Презентация PowerPoint</vt:lpstr>
      <vt:lpstr>Мы в гостях у детей центра «Самал»….</vt:lpstr>
      <vt:lpstr>Презентация PowerPoint</vt:lpstr>
      <vt:lpstr>Презентация PowerPoint</vt:lpstr>
      <vt:lpstr>   Угощений хватило на  несколько групп  центра «Самал»….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ДОБРЫЕ ДЕЛА</dc:title>
  <dc:creator>Александр</dc:creator>
  <cp:lastModifiedBy>Александр</cp:lastModifiedBy>
  <cp:revision>12</cp:revision>
  <dcterms:created xsi:type="dcterms:W3CDTF">2016-12-07T15:15:12Z</dcterms:created>
  <dcterms:modified xsi:type="dcterms:W3CDTF">2016-12-08T15:13:00Z</dcterms:modified>
</cp:coreProperties>
</file>