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3" r:id="rId3"/>
    <p:sldId id="265" r:id="rId4"/>
    <p:sldId id="271" r:id="rId5"/>
    <p:sldId id="274" r:id="rId6"/>
    <p:sldId id="268" r:id="rId7"/>
    <p:sldId id="256" r:id="rId8"/>
    <p:sldId id="257" r:id="rId9"/>
    <p:sldId id="273" r:id="rId10"/>
    <p:sldId id="272" r:id="rId11"/>
    <p:sldId id="260" r:id="rId12"/>
    <p:sldId id="258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66"/>
    <a:srgbClr val="FFCC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4643" autoAdjust="0"/>
  </p:normalViewPr>
  <p:slideViewPr>
    <p:cSldViewPr>
      <p:cViewPr>
        <p:scale>
          <a:sx n="75" d="100"/>
          <a:sy n="75" d="100"/>
        </p:scale>
        <p:origin x="-7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393F19F-99C7-4EB8-9F7C-FADEBA2D4C46}" type="datetimeFigureOut">
              <a:rPr lang="ru-RU"/>
              <a:pPr/>
              <a:t>17.02.2016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9AF7C5-474A-4C73-B9C6-9CD6992A269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C5-474A-4C73-B9C6-9CD6992A26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C5-474A-4C73-B9C6-9CD6992A26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E869-E242-40A0-895F-98F515ED9406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0E77-EB2B-407F-AEEE-6AE559D8B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CC57-83ED-4141-BFB0-4074CC3BC55D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A04B-DEA0-4846-971F-80EE42B8B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01F2-2C36-4934-8125-55E054C216EB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9CA9-FCAB-474C-AE07-DDDA52B53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DC41-FAA3-4D26-A462-B1FFF809920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5E80-C6E0-4B33-A4DA-2702BBA2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BE3B-D9A0-4A40-9AA0-5F1F1D6206A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D554-F668-4A67-94B3-A4DD6B16B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BC77-9998-4178-995D-0EF7F5A617B4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9174-4555-42EE-B412-890151ED9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3039-F915-4372-8719-9252BE4F736C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3A32-799E-49AF-BB64-05BEEF5DE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1387-FC46-436B-8B2F-E2426AC45C8B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2251-2585-4F79-825A-E96F7995F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3D8D-F5F8-4FBE-A944-406A51264317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E79D-B65E-419E-BC8A-1FACAD44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B00A-1754-41EA-B9D2-0F4B35B5F9FE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F7A4-0AA9-48B9-9DC2-94E6C4F2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42B0-DCAF-47EC-8AC2-BE60CD0A2054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34F-F769-447E-951A-F038D076B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BE6C73-1BC8-4ED4-95BC-7219F394C9FD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A121B0-176E-4517-8E1A-CBF956D5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rc_mi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2286000" y="1714500"/>
            <a:ext cx="5214938" cy="3143250"/>
          </a:xfrm>
          <a:prstGeom prst="verticalScroll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Сафура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Ермек</a:t>
            </a:r>
            <a:r>
              <a:rPr lang="kk-KZ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Оспантаева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№5 сәбилер бақшасының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логопеді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43875" y="6215063"/>
            <a:ext cx="428625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rc_mi" descr="http://forchel.ru/images/ramki/big/ramka-mal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8286750" y="6072188"/>
            <a:ext cx="500063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accent2"/>
                </a:solidFill>
              </a:rPr>
              <a:t>9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1507" name="Picture 2" descr="C:\Documents and Settings\Admin\Рабочий стол\Сафура Ермековна\DSCF2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57188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Admin\Рабочий стол\Сафура Ермековна\DSCF2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143375"/>
            <a:ext cx="27860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Admin\Рабочий стол\Сафура Ермековна\DSCF2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41172" flipV="1">
            <a:off x="1206500" y="403225"/>
            <a:ext cx="23558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:\Documents and Settings\Admin\Рабочий стол\фото телефон\Фото-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357563"/>
            <a:ext cx="27146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9778575">
            <a:off x="2290763" y="3032125"/>
            <a:ext cx="210185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“Ерте – ерте  ертеде...”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237312"/>
            <a:ext cx="2643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“Мақта  қыз  бен  мысық”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8" y="5500688"/>
            <a:ext cx="271462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“Бауырсақ ” ертегісі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636912"/>
            <a:ext cx="291465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“Қаршақыз ” ертегісі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_1c39c_92a50b6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C:\Documents and Settings\Admin\Рабочий стол\Сафура Ермековна\DSCF2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573463"/>
            <a:ext cx="357187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Documents and Settings\Admin\Рабочий стол\Сафура Ермековна\DSCF2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52638">
            <a:off x="788988" y="1277938"/>
            <a:ext cx="211931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знак завершения 6"/>
          <p:cNvSpPr/>
          <p:nvPr/>
        </p:nvSpPr>
        <p:spPr>
          <a:xfrm rot="20513150">
            <a:off x="1201738" y="3068638"/>
            <a:ext cx="2152650" cy="712787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C00000"/>
                </a:solidFill>
              </a:rPr>
              <a:t>“</a:t>
            </a:r>
            <a:r>
              <a:rPr lang="kk-K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Алдар Көсенің әңгімесі </a:t>
            </a:r>
            <a:r>
              <a:rPr lang="kk-KZ" dirty="0">
                <a:solidFill>
                  <a:srgbClr val="C00000"/>
                </a:solidFill>
              </a:rPr>
              <a:t>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533" name="Picture 3" descr="C:\Documents and Settings\Admin\Рабочий стол\Сафура Ермековна\DSCF2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28625"/>
            <a:ext cx="228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знак завершения 8"/>
          <p:cNvSpPr/>
          <p:nvPr/>
        </p:nvSpPr>
        <p:spPr>
          <a:xfrm>
            <a:off x="3500438" y="2286000"/>
            <a:ext cx="2071687" cy="42862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Мақта қыз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бен мысық”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8" descr="C:\Documents and Settings\Admin\Рабочий стол\Сафура Ермековна\DSCF25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46404">
            <a:off x="6215063" y="1290638"/>
            <a:ext cx="20764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знак завершения 10"/>
          <p:cNvSpPr/>
          <p:nvPr/>
        </p:nvSpPr>
        <p:spPr>
          <a:xfrm rot="1508248">
            <a:off x="5710238" y="3074988"/>
            <a:ext cx="1974850" cy="630237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Әтеш пен </a:t>
            </a:r>
            <a:r>
              <a:rPr lang="kk-K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түлкі</a:t>
            </a:r>
            <a:r>
              <a:rPr lang="kk-K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58188" y="6215063"/>
            <a:ext cx="571500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00438" y="5715000"/>
            <a:ext cx="2357437" cy="428625"/>
          </a:xfrm>
          <a:prstGeom prst="rect">
            <a:avLst/>
          </a:prstGeom>
          <a:solidFill>
            <a:srgbClr val="99CC00"/>
          </a:solidFill>
          <a:ln w="25400" algn="ctr">
            <a:solidFill>
              <a:srgbClr val="99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>
                <a:solidFill>
                  <a:srgbClr val="C00000"/>
                </a:solidFill>
                <a:latin typeface="Times New Roman" pitchFamily="18" charset="0"/>
              </a:rPr>
              <a:t>Театр  түрлері</a:t>
            </a:r>
            <a:endParaRPr lang="ru-RU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0_1c39c_92a50b60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C:\Documents and Settings\Admin\Рабочий стол\фото телефон\Фото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99436">
            <a:off x="485775" y="1811338"/>
            <a:ext cx="25003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:\Documents and Settings\Admin\Рабочий стол\Сафура Ермековна\DSCF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57188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Admin\Рабочий стол\Сафура Ермековна\DSCF2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3997">
            <a:off x="6321425" y="1824038"/>
            <a:ext cx="23082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3571875" y="2857500"/>
            <a:ext cx="2000250" cy="8572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/>
              <a:t> </a:t>
            </a:r>
            <a:r>
              <a:rPr lang="kk-K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Сәулетті үй”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ертегісі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 rot="20239299">
            <a:off x="1085850" y="4498975"/>
            <a:ext cx="2327275" cy="541338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Көңілді  қасықтар</a:t>
            </a:r>
            <a:r>
              <a:rPr lang="kk-K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 rot="1245393">
            <a:off x="5664448" y="4249465"/>
            <a:ext cx="2281238" cy="48736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Бауырсақ”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ертегісі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86750" y="6215063"/>
            <a:ext cx="642938" cy="500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rc_mi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Documents and Settings\Admin\Рабочий стол\фото телефон\Фото-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75183">
            <a:off x="596900" y="1820863"/>
            <a:ext cx="35433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Admin\Рабочий стол\фото телефон\Фото-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7636">
            <a:off x="4930775" y="1981200"/>
            <a:ext cx="348456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>
            <a:off x="2857500" y="4786313"/>
            <a:ext cx="2708275" cy="890587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Бетперде   театры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15313" y="6143625"/>
            <a:ext cx="571500" cy="500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0_18759_fbc5fef8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решение 5"/>
          <p:cNvSpPr/>
          <p:nvPr/>
        </p:nvSpPr>
        <p:spPr>
          <a:xfrm>
            <a:off x="4000500" y="1071563"/>
            <a:ext cx="4857750" cy="3429000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Назарларына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86750" y="6072188"/>
            <a:ext cx="571500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rc_mi" descr="96673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358188" y="6215063"/>
            <a:ext cx="428625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28625" y="2675880"/>
            <a:ext cx="7358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 algn="ctr"/>
            <a:r>
              <a:rPr lang="kk-KZ" sz="2400" b="1" i="1" dirty="0" smtClean="0"/>
              <a:t>.</a:t>
            </a:r>
            <a:endParaRPr lang="kk-K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143000" y="1143000"/>
            <a:ext cx="169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5649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/>
              <a:t>Балалардың өзіндік тіл дамуында тіл бұзышылығы қалыптасқан эффективті бағдарламаларды іздеу</a:t>
            </a:r>
            <a:endParaRPr lang="ru-RU" dirty="0"/>
          </a:p>
        </p:txBody>
      </p:sp>
    </p:spTree>
  </p:cSld>
  <p:clrMapOvr>
    <a:masterClrMapping/>
  </p:clrMapOvr>
  <p:transition advTm="49891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rc_mi" descr="9667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86750" y="6215063"/>
            <a:ext cx="428625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625" y="1677263"/>
            <a:ext cx="82153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000" b="1" i="1" dirty="0">
                <a:cs typeface="Times New Roman" pitchFamily="18" charset="0"/>
              </a:rPr>
              <a:t>Мақсаты : </a:t>
            </a:r>
            <a:endParaRPr lang="ru-RU" sz="2000" b="1" i="1" dirty="0">
              <a:cs typeface="Times New Roman" pitchFamily="18" charset="0"/>
            </a:endParaRPr>
          </a:p>
          <a:p>
            <a:pPr eaLnBrk="0" hangingPunct="0"/>
            <a:r>
              <a:rPr lang="kk-KZ" sz="2000" b="1" i="1" dirty="0">
                <a:cs typeface="Times New Roman" pitchFamily="18" charset="0"/>
              </a:rPr>
              <a:t>        </a:t>
            </a:r>
            <a:r>
              <a:rPr lang="kk-KZ" sz="2000" dirty="0">
                <a:cs typeface="Times New Roman" pitchFamily="18" charset="0"/>
              </a:rPr>
              <a:t>Тіл кемістігі  бар балалардың </a:t>
            </a:r>
            <a:r>
              <a:rPr lang="kk-KZ" sz="2000" dirty="0" smtClean="0">
                <a:cs typeface="Times New Roman" pitchFamily="18" charset="0"/>
              </a:rPr>
              <a:t> тілдерін дамыту</a:t>
            </a:r>
            <a:r>
              <a:rPr lang="kk-KZ" sz="2000" dirty="0">
                <a:cs typeface="Times New Roman" pitchFamily="18" charset="0"/>
              </a:rPr>
              <a:t>.  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endParaRPr lang="kk-KZ" sz="2000" b="1" dirty="0"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cs typeface="Times New Roman" pitchFamily="18" charset="0"/>
              </a:rPr>
              <a:t>Міндеттері:</a:t>
            </a:r>
            <a:endParaRPr lang="ru-RU" sz="2000" b="1" dirty="0">
              <a:cs typeface="Times New Roman" pitchFamily="18" charset="0"/>
            </a:endParaRPr>
          </a:p>
          <a:p>
            <a:pPr eaLnBrk="0" hangingPunct="0"/>
            <a:r>
              <a:rPr lang="kk-KZ" sz="2000" dirty="0">
                <a:cs typeface="Times New Roman" pitchFamily="18" charset="0"/>
              </a:rPr>
              <a:t>        1)Сөздік  қорларын  молайту;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kk-KZ" sz="2000" dirty="0">
                <a:cs typeface="Times New Roman" pitchFamily="18" charset="0"/>
              </a:rPr>
              <a:t>       </a:t>
            </a:r>
          </a:p>
          <a:p>
            <a:pPr eaLnBrk="0" hangingPunct="0"/>
            <a:r>
              <a:rPr lang="kk-KZ" sz="2000" dirty="0">
                <a:cs typeface="Times New Roman" pitchFamily="18" charset="0"/>
              </a:rPr>
              <a:t>      2) Танымдылық қабілеттерін ұсақ  қол моторикасы арқылы дамыту;      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r>
              <a:rPr lang="kk-KZ" sz="2000" i="1" dirty="0">
                <a:cs typeface="Times New Roman" pitchFamily="18" charset="0"/>
              </a:rPr>
              <a:t>     </a:t>
            </a:r>
            <a:endParaRPr lang="ru-RU" sz="2000" i="1" dirty="0">
              <a:cs typeface="Times New Roman" pitchFamily="18" charset="0"/>
            </a:endParaRPr>
          </a:p>
          <a:p>
            <a:pPr eaLnBrk="0" hangingPunct="0"/>
            <a:r>
              <a:rPr lang="kk-KZ" sz="2000" i="1" dirty="0">
                <a:cs typeface="Times New Roman" pitchFamily="18" charset="0"/>
              </a:rPr>
              <a:t>       3) </a:t>
            </a:r>
            <a:r>
              <a:rPr lang="kk-KZ" sz="2000" dirty="0">
                <a:latin typeface="Times New Roman" pitchFamily="18" charset="0"/>
              </a:rPr>
              <a:t>Адамгершілік, әсемділік, шығармашылық қасиеттерін тәрбиелеу</a:t>
            </a:r>
            <a:r>
              <a:rPr lang="kk-KZ" dirty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45859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rc_mi" descr="http://forchel.ru/images/ramki/big/ramka-mal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86750" y="6072188"/>
            <a:ext cx="500063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accent2"/>
                </a:solidFill>
              </a:rPr>
              <a:t>4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6387" name="Picture 2" descr="C:\Documents and Settings\Admin\Рабочий стол\Сафура Ермековна\DSCF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00063"/>
            <a:ext cx="34734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Admin\Рабочий стол\Сафура Ермековна\DSCF2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8625"/>
            <a:ext cx="3214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Admin\Рабочий стол\фото телефон\Фото-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3571875"/>
            <a:ext cx="4214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5"/>
          <p:cNvSpPr>
            <a:spLocks noChangeArrowheads="1" noChangeShapeType="1" noTextEdit="1"/>
          </p:cNvSpPr>
          <p:nvPr/>
        </p:nvSpPr>
        <p:spPr bwMode="auto">
          <a:xfrm>
            <a:off x="1714500" y="3571875"/>
            <a:ext cx="6143625" cy="857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64756"/>
              </a:avLst>
            </a:prstTxWarp>
          </a:bodyPr>
          <a:lstStyle/>
          <a:p>
            <a:pPr algn="ctr"/>
            <a:endParaRPr lang="ru-RU" sz="9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algn="ctr"/>
            <a:endParaRPr lang="ru-RU" sz="9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2571750"/>
            <a:ext cx="2357437" cy="7858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“Сәулетті  үй”</a:t>
            </a: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ертегінің  қойылымы  үзіліс</a:t>
            </a:r>
            <a:r>
              <a:rPr lang="kk-KZ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86375" y="2643188"/>
            <a:ext cx="2428875" cy="714375"/>
          </a:xfrm>
          <a:prstGeom prst="rect">
            <a:avLst/>
          </a:prstGeom>
          <a:solidFill>
            <a:srgbClr val="99CC00"/>
          </a:solidFill>
          <a:ln w="25400" algn="ctr">
            <a:solidFill>
              <a:srgbClr val="99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“Қоян  мен  қасқыр”</a:t>
            </a: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әңгіменің  қойылымы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16238" y="5949950"/>
            <a:ext cx="3143250" cy="571500"/>
          </a:xfrm>
          <a:prstGeom prst="rect">
            <a:avLst/>
          </a:prstGeom>
          <a:solidFill>
            <a:srgbClr val="99CC00"/>
          </a:solidFill>
          <a:ln w="25400" algn="ctr">
            <a:solidFill>
              <a:srgbClr val="99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“Шалған   ертегісі”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8157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b="1" smtClean="0"/>
              <a:t>.</a:t>
            </a:r>
            <a:r>
              <a:rPr lang="kk-KZ" smtClean="0"/>
              <a:t> </a:t>
            </a:r>
            <a:endParaRPr lang="ru-RU" smtClean="0"/>
          </a:p>
        </p:txBody>
      </p:sp>
      <p:pic>
        <p:nvPicPr>
          <p:cNvPr id="26628" name="irc_mi" descr="referat_na_temu_alkogol_narkotiki_kurenie_6_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4213" y="1341438"/>
            <a:ext cx="469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sz="2400" dirty="0"/>
              <a:t>Варитивтік бағдарламалар:</a:t>
            </a:r>
            <a:endParaRPr lang="ru-RU" sz="2400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750" y="3141663"/>
            <a:ext cx="7993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kk-KZ" sz="2400" b="1" dirty="0"/>
              <a:t>«Детство» (Балалық шақ) бағдарламасы.</a:t>
            </a:r>
            <a:r>
              <a:rPr lang="kk-KZ" sz="2400" dirty="0"/>
              <a:t> </a:t>
            </a:r>
          </a:p>
          <a:p>
            <a:endParaRPr lang="kk-KZ" sz="2400" dirty="0"/>
          </a:p>
          <a:p>
            <a:pPr>
              <a:buFontTx/>
              <a:buChar char="•"/>
            </a:pPr>
            <a:r>
              <a:rPr lang="kk-KZ" sz="2400" b="1" dirty="0"/>
              <a:t>«Радуга» (Кемпірқосақ) бағдарламасы.</a:t>
            </a:r>
          </a:p>
          <a:p>
            <a:endParaRPr lang="kk-KZ" sz="2400" b="1" dirty="0"/>
          </a:p>
          <a:p>
            <a:pPr>
              <a:buFontTx/>
              <a:buChar char="•"/>
            </a:pPr>
            <a:r>
              <a:rPr lang="kk-KZ" sz="2400" b="1" dirty="0"/>
              <a:t>«Истоки» (бұлақ) бағдарламасы</a:t>
            </a:r>
            <a:endParaRPr lang="ru-RU" sz="2400" b="1" dirty="0"/>
          </a:p>
        </p:txBody>
      </p:sp>
    </p:spTree>
  </p:cSld>
  <p:clrMapOvr>
    <a:masterClrMapping/>
  </p:clrMapOvr>
  <p:transition advTm="864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rc_mi" descr="referat_na_temu_alkogol_narkotiki_kurenie_6_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15313" y="6072188"/>
            <a:ext cx="500062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Documents and Settings\Admin\Рабочий стол\фото телефон\Фото-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714500"/>
            <a:ext cx="450056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63" y="5072063"/>
            <a:ext cx="2643187" cy="714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Мимиканы дамыту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Қышқыл лимон жейміз “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irc_mi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Admin\Рабочий стол\Images\Фото-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071813"/>
            <a:ext cx="25717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Documents and Settings\Admin\Рабочий стол\Images\Фото-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2928938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Documents and Settings\Admin\Рабочий стол\Images\Фото-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357188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олна 9"/>
          <p:cNvSpPr>
            <a:spLocks noChangeArrowheads="1"/>
          </p:cNvSpPr>
          <p:nvPr/>
        </p:nvSpPr>
        <p:spPr bwMode="auto">
          <a:xfrm rot="1792943">
            <a:off x="3213100" y="3960813"/>
            <a:ext cx="2357438" cy="1733550"/>
          </a:xfrm>
          <a:prstGeom prst="wave">
            <a:avLst>
              <a:gd name="adj1" fmla="val 12500"/>
              <a:gd name="adj2" fmla="val 0"/>
            </a:avLst>
          </a:prstGeom>
          <a:solidFill>
            <a:srgbClr val="92D05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i="1" dirty="0">
                <a:solidFill>
                  <a:srgbClr val="984807"/>
                </a:solidFill>
                <a:cs typeface="Times New Roman" pitchFamily="18" charset="0"/>
              </a:rPr>
              <a:t>Пантомимика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8715375" y="6143625"/>
            <a:ext cx="428625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rc_mi" descr="http://mistergid.ru/image/upload/2011-08-07/330026694634_yer-rr-srirsry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C:\Documents and Settings\Admin\Рабочий стол\Images\Фото-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77585">
            <a:off x="2611438" y="709613"/>
            <a:ext cx="19939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Documents and Settings\Admin\Рабочий стол\Images\Фото-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1615">
            <a:off x="5356225" y="792163"/>
            <a:ext cx="2046288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Documents and Settings\Admin\Рабочий стол\Images\Фото-0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997200"/>
            <a:ext cx="2006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решение 8"/>
          <p:cNvSpPr/>
          <p:nvPr/>
        </p:nvSpPr>
        <p:spPr>
          <a:xfrm>
            <a:off x="1692275" y="2857500"/>
            <a:ext cx="4679950" cy="2155825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ыныс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жаттығулары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8358188" y="6215063"/>
            <a:ext cx="571500" cy="500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rc_mi" descr="http://forchel.ru/images/ramki/big/ramka-mal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8286750" y="6072188"/>
            <a:ext cx="500063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accent2"/>
                </a:solidFill>
              </a:rPr>
              <a:t>8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483" name="Picture 2" descr="C:\Documents and Settings\Admin\Рабочий стол\Сафура Ермековна\DSCF2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25699">
            <a:off x="642938" y="727075"/>
            <a:ext cx="3676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Admin\Рабочий стол\Сафура Ермековна\DSCF2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725">
            <a:off x="4770438" y="787400"/>
            <a:ext cx="35274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Admin\Рабочий стол\Сафура Ермековна\DSCF2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3571875"/>
            <a:ext cx="3500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5"/>
          <p:cNvSpPr>
            <a:spLocks noChangeArrowheads="1" noChangeShapeType="1" noTextEdit="1"/>
          </p:cNvSpPr>
          <p:nvPr/>
        </p:nvSpPr>
        <p:spPr bwMode="auto">
          <a:xfrm>
            <a:off x="3214688" y="3143250"/>
            <a:ext cx="2571750" cy="857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90492"/>
              </a:avLst>
            </a:prstTxWarp>
          </a:bodyPr>
          <a:lstStyle/>
          <a:p>
            <a:pPr algn="ctr"/>
            <a:endParaRPr lang="ru-RU" sz="9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07672">
            <a:off x="1103313" y="2955925"/>
            <a:ext cx="2859087" cy="611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“Тауық  пен  балапандары”</a:t>
            </a:r>
          </a:p>
        </p:txBody>
      </p:sp>
      <p:sp>
        <p:nvSpPr>
          <p:cNvPr id="9" name="Прямоугольник 8"/>
          <p:cNvSpPr/>
          <p:nvPr/>
        </p:nvSpPr>
        <p:spPr>
          <a:xfrm rot="302961">
            <a:off x="4886325" y="2932113"/>
            <a:ext cx="2847975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“Ханшайым  сарайы”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63" y="5857875"/>
            <a:ext cx="24288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“Шалған  ертегісі”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үзіліс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205</Words>
  <Application>Microsoft Office PowerPoint</Application>
  <PresentationFormat>Экран (4:3)</PresentationFormat>
  <Paragraphs>70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САФУРА</cp:lastModifiedBy>
  <cp:revision>39</cp:revision>
  <dcterms:modified xsi:type="dcterms:W3CDTF">2016-02-17T14:40:55Z</dcterms:modified>
</cp:coreProperties>
</file>