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AEE3-B3B2-4708-9462-AB3305EC546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6CBC-BCBD-4162-8DD1-E0F897E0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22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AEE3-B3B2-4708-9462-AB3305EC546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6CBC-BCBD-4162-8DD1-E0F897E0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55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AEE3-B3B2-4708-9462-AB3305EC546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6CBC-BCBD-4162-8DD1-E0F897E0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42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AEE3-B3B2-4708-9462-AB3305EC546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6CBC-BCBD-4162-8DD1-E0F897E0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55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AEE3-B3B2-4708-9462-AB3305EC546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6CBC-BCBD-4162-8DD1-E0F897E0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8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AEE3-B3B2-4708-9462-AB3305EC546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6CBC-BCBD-4162-8DD1-E0F897E0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0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AEE3-B3B2-4708-9462-AB3305EC546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6CBC-BCBD-4162-8DD1-E0F897E0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5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AEE3-B3B2-4708-9462-AB3305EC546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6CBC-BCBD-4162-8DD1-E0F897E0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0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AEE3-B3B2-4708-9462-AB3305EC546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6CBC-BCBD-4162-8DD1-E0F897E0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7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AEE3-B3B2-4708-9462-AB3305EC546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6CBC-BCBD-4162-8DD1-E0F897E0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5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AEE3-B3B2-4708-9462-AB3305EC546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6CBC-BCBD-4162-8DD1-E0F897E0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4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5AEE3-B3B2-4708-9462-AB3305EC546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16CBC-BCBD-4162-8DD1-E0F897E0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3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93773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«Введение в науку»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1.1В Растения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и дикорастущие растения.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9081" y="4506047"/>
            <a:ext cx="9144000" cy="1655762"/>
          </a:xfrm>
        </p:spPr>
        <p:txBody>
          <a:bodyPr>
            <a:normAutofit/>
          </a:bodyPr>
          <a:lstStyle/>
          <a:p>
            <a:pPr algn="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Бердюгина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Е.Г.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8344" y="476032"/>
            <a:ext cx="83196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Назарбаев Интеллектуальная школа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физико-математического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г.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Талдыкорган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отличается яблоня от ели?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931" y="1372583"/>
            <a:ext cx="4996133" cy="4996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064" y="1432740"/>
            <a:ext cx="4241925" cy="509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отличается орешник от крыжовника?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346" y="1309655"/>
            <a:ext cx="5837317" cy="4369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456" y="1309655"/>
            <a:ext cx="5814198" cy="436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отличается помидор от одуванчика?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53" y="1572168"/>
            <a:ext cx="5709841" cy="3850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931" y="1572168"/>
            <a:ext cx="5123313" cy="385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это место?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474" y="1335205"/>
            <a:ext cx="7539789" cy="501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это место?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0295" y="1735426"/>
            <a:ext cx="6047873" cy="466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2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это место?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8820" y="1358539"/>
            <a:ext cx="6545179" cy="494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8851" y="1257300"/>
            <a:ext cx="4350749" cy="5384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07" y="4300066"/>
            <a:ext cx="6446223" cy="18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Урок «Введение в науку»  Раздел 1.1В Растения  Тема урока: Культурные и дикорастущие растения.</vt:lpstr>
      <vt:lpstr>Чем отличается яблоня от ели?</vt:lpstr>
      <vt:lpstr>Чем отличается орешник от крыжовника?</vt:lpstr>
      <vt:lpstr>Чем отличается помидор от одуванчика? </vt:lpstr>
      <vt:lpstr>Как называется это место?</vt:lpstr>
      <vt:lpstr>Как называется это место?</vt:lpstr>
      <vt:lpstr>Как называется это место?</vt:lpstr>
      <vt:lpstr>Рефлексия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науку</dc:title>
  <dc:creator>Елена Бердюгина</dc:creator>
  <cp:lastModifiedBy>Елена Бердюгина</cp:lastModifiedBy>
  <cp:revision>3</cp:revision>
  <dcterms:created xsi:type="dcterms:W3CDTF">2015-09-28T12:43:49Z</dcterms:created>
  <dcterms:modified xsi:type="dcterms:W3CDTF">2015-10-10T06:10:06Z</dcterms:modified>
</cp:coreProperties>
</file>