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13.03.2015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ru-RU" sz="2800" b="1" dirty="0" smtClean="0"/>
              <a:t>ГУ «Средняя общеобразовательная школа №29»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780928"/>
            <a:ext cx="8496944" cy="17526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Отчет об участии в проекте «</a:t>
            </a:r>
            <a:r>
              <a:rPr lang="kk-KZ" dirty="0" smtClean="0">
                <a:solidFill>
                  <a:srgbClr val="FF0000"/>
                </a:solidFill>
              </a:rPr>
              <a:t>Үміт Сәулесі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за </a:t>
            </a:r>
            <a:r>
              <a:rPr lang="kk-KZ" dirty="0" smtClean="0">
                <a:solidFill>
                  <a:srgbClr val="FF0000"/>
                </a:solidFill>
              </a:rPr>
              <a:t>январь  2015 </a:t>
            </a:r>
            <a:r>
              <a:rPr lang="kk-KZ" dirty="0" smtClean="0">
                <a:solidFill>
                  <a:srgbClr val="FF0000"/>
                </a:solidFill>
              </a:rPr>
              <a:t>год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292080" y="5733256"/>
            <a:ext cx="3396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Исп. Скляренко А.В. вожатая</a:t>
            </a:r>
            <a:endParaRPr lang="ru-RU" sz="2000" b="1" dirty="0"/>
          </a:p>
        </p:txBody>
      </p:sp>
      <p:pic>
        <p:nvPicPr>
          <p:cNvPr id="5" name="Рисунок 4" descr="скачанные файлы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4725144"/>
            <a:ext cx="2286000" cy="1790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/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Январь 2015 год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38912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Волонтерским отрядом нашей школы посещен Областной психолого-педагогическое медико-социальное учреждение для детей</a:t>
            </a:r>
            <a:r>
              <a:rPr lang="ru-RU" sz="2800" dirty="0" smtClean="0"/>
              <a:t>. Для детей была проведена музыкально-развлекательная  программа «Если добрый ты». Ребята участвовали в различных играх и музыкальных викторинах. После окончания мероприятия ребят угостили сладкими презентами.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IMG-20150210-WA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5" y="260648"/>
            <a:ext cx="3760083" cy="2808312"/>
          </a:xfrm>
          <a:prstGeom prst="rect">
            <a:avLst/>
          </a:prstGeom>
        </p:spPr>
      </p:pic>
      <p:pic>
        <p:nvPicPr>
          <p:cNvPr id="7" name="Рисунок 6" descr="IMG-20150210-WA000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1340768"/>
            <a:ext cx="4089937" cy="3054672"/>
          </a:xfrm>
          <a:prstGeom prst="rect">
            <a:avLst/>
          </a:prstGeom>
        </p:spPr>
      </p:pic>
      <p:pic>
        <p:nvPicPr>
          <p:cNvPr id="8" name="Рисунок 7" descr="IMG-20150210-WA000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15616" y="3284984"/>
            <a:ext cx="2520280" cy="337443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47</TotalTime>
  <Words>70</Words>
  <Application>Microsoft Office PowerPoint</Application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Поток</vt:lpstr>
      <vt:lpstr>ГУ «Средняя общеобразовательная школа №29»</vt:lpstr>
      <vt:lpstr>Январь 2015 год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ГУ «Средняя общеобразовательная школа №29»</dc:title>
  <dc:creator>User</dc:creator>
  <cp:lastModifiedBy>User</cp:lastModifiedBy>
  <cp:revision>6</cp:revision>
  <dcterms:created xsi:type="dcterms:W3CDTF">2015-03-13T03:21:56Z</dcterms:created>
  <dcterms:modified xsi:type="dcterms:W3CDTF">2015-03-13T04:20:01Z</dcterms:modified>
</cp:coreProperties>
</file>