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«…Их подвиги в легендах…»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Какую роль сыграли </a:t>
            </a:r>
            <a:r>
              <a:rPr lang="ru-RU" dirty="0" err="1" smtClean="0"/>
              <a:t>павлодарцы</a:t>
            </a:r>
            <a:r>
              <a:rPr lang="ru-RU" dirty="0" smtClean="0"/>
              <a:t> в Великой Отечественной войне.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 </a:t>
            </a:r>
            <a:r>
              <a:rPr lang="ru-RU" sz="2700" dirty="0" smtClean="0"/>
              <a:t>годы Великой Отечественной войны военкоматы области успешно провели мобилизацию людских и материальных ресурсов, вели подготовку военных специалистов и среднего командного состава. Проводилась подготовка младших командиров в организациях </a:t>
            </a:r>
            <a:r>
              <a:rPr lang="ru-RU" sz="2700" dirty="0" err="1" smtClean="0"/>
              <a:t>Осавиахима</a:t>
            </a:r>
            <a:r>
              <a:rPr lang="ru-RU" sz="27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tmpF943-8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8226" y="2175351"/>
            <a:ext cx="5527548" cy="390906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Только за первый месяц войны в военкоматы области поступило 538 групповых и одиночных заявлений. Большинство добровольцев и мобилизованных в июне-июле 1941 года (призывалось сразу четырнадцать возрастов) были зачислены в 314 стрелковую дивизию, сформированную в городе Петропавловске и составили не менее одной трети ее личного состава. Особенно много было </a:t>
            </a:r>
            <a:r>
              <a:rPr lang="ru-RU" dirty="0" err="1" smtClean="0"/>
              <a:t>павлодарцев</a:t>
            </a:r>
            <a:r>
              <a:rPr lang="ru-RU" dirty="0" smtClean="0"/>
              <a:t> в 858 артполку, 590 отдельном зенитно-артиллеристском дивизионе. А в 1076 стрелковом полку </a:t>
            </a:r>
            <a:r>
              <a:rPr lang="ru-RU" dirty="0" err="1" smtClean="0"/>
              <a:t>павлодарцы</a:t>
            </a:r>
            <a:r>
              <a:rPr lang="ru-RU" dirty="0" smtClean="0"/>
              <a:t> составляли около 80% личного состава. Поэтому дивизию и ее воинские части по праву называют павлодарскими. Подвиг воинов 314 стрелковой дивизии подробно описан в книге </a:t>
            </a:r>
            <a:r>
              <a:rPr lang="ru-RU" dirty="0" err="1" smtClean="0"/>
              <a:t>Бикбулата</a:t>
            </a:r>
            <a:r>
              <a:rPr lang="ru-RU" dirty="0" smtClean="0"/>
              <a:t> </a:t>
            </a:r>
            <a:r>
              <a:rPr lang="ru-RU" dirty="0" err="1" smtClean="0"/>
              <a:t>Хазырова</a:t>
            </a:r>
            <a:r>
              <a:rPr lang="ru-RU" dirty="0" smtClean="0"/>
              <a:t> "Они защищали Ленинград".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78595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 Всего </a:t>
            </a:r>
            <a:r>
              <a:rPr lang="ru-RU" sz="2800" dirty="0" smtClean="0"/>
              <a:t>за </a:t>
            </a:r>
            <a:r>
              <a:rPr lang="ru-RU" sz="2800" dirty="0" smtClean="0"/>
              <a:t>годы войны местными органами военного управления Павлодарской  </a:t>
            </a:r>
            <a:r>
              <a:rPr lang="ru-RU" sz="2800" dirty="0" err="1" smtClean="0"/>
              <a:t>обасти</a:t>
            </a:r>
            <a:r>
              <a:rPr lang="ru-RU" sz="2800" dirty="0" smtClean="0"/>
              <a:t> было призвано 46257 военнообязанных. Боевые потери составили 22252 человека, т.е. 48% от призванных.</a:t>
            </a:r>
            <a:endParaRPr lang="ru-RU" sz="2800" dirty="0"/>
          </a:p>
        </p:txBody>
      </p:sp>
      <p:pic>
        <p:nvPicPr>
          <p:cNvPr id="4" name="Содержимое 3" descr="p07_strelk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7850" y="2253456"/>
            <a:ext cx="5448300" cy="37528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Военная реформа в Вооруженных Силах Республики Казахстан является общегосударственной задачей и всенародным делом, так как она затрагивает интересы национальной безопасности страны и каждой семьи. Поэтому в решении такой масштабной задачи принимает участие Правительство, Парламент, различные ведомства.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соответствии с Указом Президента Республики Казахстан от 7 мая 2003 г. № 1085 и Директивой Министра обороны Республики Казахстан № 1/14/1/870 от 5 марта 2004 года, Павлодарский областной военный комиссариат переименован в Департамент по делам обороны Павлодарской области.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357322"/>
          </a:xfrm>
        </p:spPr>
        <p:txBody>
          <a:bodyPr/>
          <a:lstStyle/>
          <a:p>
            <a:r>
              <a:rPr lang="ru-RU" dirty="0" smtClean="0"/>
              <a:t>Книгу пишут </a:t>
            </a:r>
            <a:r>
              <a:rPr lang="ru-RU" dirty="0" smtClean="0"/>
              <a:t>фронтовики…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006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Порядка пятисот участников Великой Отечественной войны стали авторами книги «Подвиг </a:t>
            </a:r>
            <a:r>
              <a:rPr lang="ru-RU" dirty="0" err="1" smtClean="0"/>
              <a:t>павлодарцев</a:t>
            </a:r>
            <a:r>
              <a:rPr lang="ru-RU" dirty="0" smtClean="0"/>
              <a:t> — в памяти народной». 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своих воспоминаниях они рассказывают о фронтовых буднях, о земляках, не доживших до Победы. Среди авторов есть и женщины, которые наравне с мужчинами испытали тяготы военного времени. По сути, вдохновители нового издания — областной и павлодарский городской советы ветеранов — создали энциклопедию Великой Отечественной войны. Причем иллюстрированную. </a:t>
            </a:r>
          </a:p>
          <a:p>
            <a:r>
              <a:rPr lang="ru-RU" dirty="0" smtClean="0"/>
              <a:t>Пока </a:t>
            </a:r>
            <a:r>
              <a:rPr lang="ru-RU" dirty="0" smtClean="0"/>
              <a:t>книга, изданная к 60-летию Победы, вышла тиражом в 1 000 экземпляров. Но фронтовики и </a:t>
            </a:r>
            <a:r>
              <a:rPr lang="ru-RU" dirty="0" err="1" smtClean="0"/>
              <a:t>акимат</a:t>
            </a:r>
            <a:r>
              <a:rPr lang="ru-RU" dirty="0" smtClean="0"/>
              <a:t> области планируют переиздать ее еще большим тиражом, чтобы подвиг </a:t>
            </a:r>
            <a:r>
              <a:rPr lang="ru-RU" dirty="0" err="1" smtClean="0"/>
              <a:t>павлодарцев</a:t>
            </a:r>
            <a:r>
              <a:rPr lang="ru-RU" dirty="0" smtClean="0"/>
              <a:t> в борьбе с фашизмом и воспоминания участников войны остались в памяти народной.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osavia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285728"/>
            <a:ext cx="4143404" cy="607223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351</Words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«…Их подвиги в легендах…»</vt:lpstr>
      <vt:lpstr>   В годы Великой Отечественной войны военкоматы области успешно провели мобилизацию людских и материальных ресурсов, вели подготовку военных специалистов и среднего командного состава. Проводилась подготовка младших командиров в организациях Осавиахима. </vt:lpstr>
      <vt:lpstr>Слайд 3</vt:lpstr>
      <vt:lpstr> Всего за годы войны местными органами военного управления Павлодарской  обасти было призвано 46257 военнообязанных. Боевые потери составили 22252 человека, т.е. 48% от призванных.</vt:lpstr>
      <vt:lpstr>Слайд 5</vt:lpstr>
      <vt:lpstr>Книгу пишут фронтовики…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«…Их подвиги в легендах…»</dc:title>
  <cp:lastModifiedBy>Fox</cp:lastModifiedBy>
  <cp:revision>2</cp:revision>
  <dcterms:modified xsi:type="dcterms:W3CDTF">2009-04-25T00:37:13Z</dcterms:modified>
</cp:coreProperties>
</file>