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113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s/slide120.xml" ContentType="application/vnd.openxmlformats-officedocument.presentationml.slide+xml"/>
  <Override PartName="/ppt/slides/slide13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129.xml" ContentType="application/vnd.openxmlformats-officedocument.presentationml.slide+xml"/>
  <Override PartName="/ppt/slides/slide99.xml" ContentType="application/vnd.openxmlformats-officedocument.presentationml.slide+xml"/>
  <Override PartName="/ppt/slides/slide118.xml" ContentType="application/vnd.openxmlformats-officedocument.presentationml.slide+xml"/>
  <Override PartName="/ppt/slides/slide136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07.xml" ContentType="application/vnd.openxmlformats-officedocument.presentationml.slide+xml"/>
  <Override PartName="/ppt/slides/slide125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s/slide132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121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s/slide119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108.xml" ContentType="application/vnd.openxmlformats-officedocument.presentationml.slide+xml"/>
  <Override PartName="/ppt/slides/slide117.xml" ContentType="application/vnd.openxmlformats-officedocument.presentationml.slide+xml"/>
  <Override PartName="/ppt/slides/slide126.xml" ContentType="application/vnd.openxmlformats-officedocument.presentationml.slide+xml"/>
  <Override PartName="/ppt/slides/slide128.xml" ContentType="application/vnd.openxmlformats-officedocument.presentationml.slide+xml"/>
  <Override PartName="/ppt/slides/slide137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s/slide106.xml" ContentType="application/vnd.openxmlformats-officedocument.presentationml.slide+xml"/>
  <Override PartName="/ppt/slides/slide115.xml" ContentType="application/vnd.openxmlformats-officedocument.presentationml.slide+xml"/>
  <Override PartName="/ppt/slides/slide124.xml" ContentType="application/vnd.openxmlformats-officedocument.presentationml.slide+xml"/>
  <Override PartName="/ppt/slides/slide135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s/slide122.xml" ContentType="application/vnd.openxmlformats-officedocument.presentationml.slide+xml"/>
  <Override PartName="/ppt/slides/slide133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38.xml" ContentType="application/vnd.openxmlformats-officedocument.presentationml.slide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slides/slide127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s/slide116.xml" ContentType="application/vnd.openxmlformats-officedocument.presentationml.slide+xml"/>
  <Override PartName="/ppt/slides/slide134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slides/slide123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s/slide13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51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352" r:id="rId16"/>
    <p:sldId id="272" r:id="rId17"/>
    <p:sldId id="281" r:id="rId18"/>
    <p:sldId id="280" r:id="rId19"/>
    <p:sldId id="279" r:id="rId20"/>
    <p:sldId id="278" r:id="rId21"/>
    <p:sldId id="277" r:id="rId22"/>
    <p:sldId id="276" r:id="rId23"/>
    <p:sldId id="275" r:id="rId24"/>
    <p:sldId id="273" r:id="rId25"/>
    <p:sldId id="282" r:id="rId26"/>
    <p:sldId id="353" r:id="rId27"/>
    <p:sldId id="283" r:id="rId28"/>
    <p:sldId id="284" r:id="rId29"/>
    <p:sldId id="285" r:id="rId30"/>
    <p:sldId id="286" r:id="rId31"/>
    <p:sldId id="287" r:id="rId32"/>
    <p:sldId id="289" r:id="rId33"/>
    <p:sldId id="290" r:id="rId34"/>
    <p:sldId id="291" r:id="rId35"/>
    <p:sldId id="292" r:id="rId36"/>
    <p:sldId id="346" r:id="rId37"/>
    <p:sldId id="354" r:id="rId38"/>
    <p:sldId id="293" r:id="rId39"/>
    <p:sldId id="303" r:id="rId40"/>
    <p:sldId id="302" r:id="rId41"/>
    <p:sldId id="301" r:id="rId42"/>
    <p:sldId id="300" r:id="rId43"/>
    <p:sldId id="299" r:id="rId44"/>
    <p:sldId id="298" r:id="rId45"/>
    <p:sldId id="297" r:id="rId46"/>
    <p:sldId id="296" r:id="rId47"/>
    <p:sldId id="294" r:id="rId48"/>
    <p:sldId id="355" r:id="rId49"/>
    <p:sldId id="304" r:id="rId50"/>
    <p:sldId id="314" r:id="rId51"/>
    <p:sldId id="313" r:id="rId52"/>
    <p:sldId id="312" r:id="rId53"/>
    <p:sldId id="311" r:id="rId54"/>
    <p:sldId id="310" r:id="rId55"/>
    <p:sldId id="309" r:id="rId56"/>
    <p:sldId id="308" r:id="rId57"/>
    <p:sldId id="307" r:id="rId58"/>
    <p:sldId id="306" r:id="rId59"/>
    <p:sldId id="356" r:id="rId60"/>
    <p:sldId id="305" r:id="rId61"/>
    <p:sldId id="323" r:id="rId62"/>
    <p:sldId id="322" r:id="rId63"/>
    <p:sldId id="321" r:id="rId64"/>
    <p:sldId id="320" r:id="rId65"/>
    <p:sldId id="319" r:id="rId66"/>
    <p:sldId id="318" r:id="rId67"/>
    <p:sldId id="317" r:id="rId68"/>
    <p:sldId id="316" r:id="rId69"/>
    <p:sldId id="315" r:id="rId70"/>
    <p:sldId id="357" r:id="rId71"/>
    <p:sldId id="324" r:id="rId72"/>
    <p:sldId id="325" r:id="rId73"/>
    <p:sldId id="335" r:id="rId74"/>
    <p:sldId id="334" r:id="rId75"/>
    <p:sldId id="333" r:id="rId76"/>
    <p:sldId id="332" r:id="rId77"/>
    <p:sldId id="331" r:id="rId78"/>
    <p:sldId id="330" r:id="rId79"/>
    <p:sldId id="329" r:id="rId80"/>
    <p:sldId id="328" r:id="rId81"/>
    <p:sldId id="358" r:id="rId82"/>
    <p:sldId id="326" r:id="rId83"/>
    <p:sldId id="345" r:id="rId84"/>
    <p:sldId id="344" r:id="rId85"/>
    <p:sldId id="343" r:id="rId86"/>
    <p:sldId id="374" r:id="rId87"/>
    <p:sldId id="342" r:id="rId88"/>
    <p:sldId id="341" r:id="rId89"/>
    <p:sldId id="340" r:id="rId90"/>
    <p:sldId id="339" r:id="rId91"/>
    <p:sldId id="338" r:id="rId92"/>
    <p:sldId id="337" r:id="rId93"/>
    <p:sldId id="359" r:id="rId94"/>
    <p:sldId id="377" r:id="rId95"/>
    <p:sldId id="361" r:id="rId96"/>
    <p:sldId id="367" r:id="rId97"/>
    <p:sldId id="369" r:id="rId98"/>
    <p:sldId id="363" r:id="rId99"/>
    <p:sldId id="364" r:id="rId100"/>
    <p:sldId id="365" r:id="rId101"/>
    <p:sldId id="375" r:id="rId102"/>
    <p:sldId id="368" r:id="rId103"/>
    <p:sldId id="373" r:id="rId104"/>
    <p:sldId id="371" r:id="rId105"/>
    <p:sldId id="376" r:id="rId106"/>
    <p:sldId id="370" r:id="rId107"/>
    <p:sldId id="362" r:id="rId108"/>
    <p:sldId id="372" r:id="rId109"/>
    <p:sldId id="366" r:id="rId110"/>
    <p:sldId id="379" r:id="rId111"/>
    <p:sldId id="380" r:id="rId112"/>
    <p:sldId id="381" r:id="rId113"/>
    <p:sldId id="396" r:id="rId114"/>
    <p:sldId id="390" r:id="rId115"/>
    <p:sldId id="395" r:id="rId116"/>
    <p:sldId id="391" r:id="rId117"/>
    <p:sldId id="397" r:id="rId118"/>
    <p:sldId id="382" r:id="rId119"/>
    <p:sldId id="399" r:id="rId120"/>
    <p:sldId id="383" r:id="rId121"/>
    <p:sldId id="394" r:id="rId122"/>
    <p:sldId id="393" r:id="rId123"/>
    <p:sldId id="401" r:id="rId124"/>
    <p:sldId id="385" r:id="rId125"/>
    <p:sldId id="402" r:id="rId126"/>
    <p:sldId id="384" r:id="rId127"/>
    <p:sldId id="403" r:id="rId128"/>
    <p:sldId id="389" r:id="rId129"/>
    <p:sldId id="404" r:id="rId130"/>
    <p:sldId id="386" r:id="rId131"/>
    <p:sldId id="405" r:id="rId132"/>
    <p:sldId id="387" r:id="rId133"/>
    <p:sldId id="407" r:id="rId134"/>
    <p:sldId id="392" r:id="rId135"/>
    <p:sldId id="408" r:id="rId136"/>
    <p:sldId id="388" r:id="rId137"/>
    <p:sldId id="406" r:id="rId138"/>
    <p:sldId id="409" r:id="rId1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lu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lu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lu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06.11.2011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lus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wmf"/><Relationship Id="rId9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Relationship Id="rId5" Type="http://schemas.openxmlformats.org/officeDocument/2006/relationships/slide" Target="slide4.xml"/><Relationship Id="rId4" Type="http://schemas.openxmlformats.org/officeDocument/2006/relationships/slide" Target="slide6.xml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101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Relationship Id="rId5" Type="http://schemas.openxmlformats.org/officeDocument/2006/relationships/slide" Target="slide106.xml"/><Relationship Id="rId4" Type="http://schemas.openxmlformats.org/officeDocument/2006/relationships/slide" Target="slide6.xml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slide" Target="slide52.xml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6.xml"/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slide" Target="slide35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Relationship Id="rId5" Type="http://schemas.openxmlformats.org/officeDocument/2006/relationships/slide" Target="slide12.xml"/><Relationship Id="rId4" Type="http://schemas.openxmlformats.org/officeDocument/2006/relationships/slide" Target="slide6.xml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4" Type="http://schemas.openxmlformats.org/officeDocument/2006/relationships/slide" Target="slide107.xml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slide" Target="slide108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10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09.xml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1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Relationship Id="rId5" Type="http://schemas.openxmlformats.org/officeDocument/2006/relationships/slide" Target="slide12.xml"/><Relationship Id="rId4" Type="http://schemas.openxmlformats.org/officeDocument/2006/relationships/slide" Target="slide6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4.wmf"/><Relationship Id="rId7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9.png"/></Relationships>
</file>

<file path=ppt/slides/_rels/slide11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13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slide" Target="slide114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4" Type="http://schemas.openxmlformats.org/officeDocument/2006/relationships/slide" Target="slide115.xml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16.xml"/></Relationships>
</file>

<file path=ppt/slides/_rels/slide11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17.xml"/></Relationships>
</file>

<file path=ppt/slides/_rels/slide11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18.xml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19.xml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2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Relationship Id="rId5" Type="http://schemas.openxmlformats.org/officeDocument/2006/relationships/slide" Target="slide13.xml"/><Relationship Id="rId4" Type="http://schemas.openxmlformats.org/officeDocument/2006/relationships/slide" Target="slide6.xml"/></Relationships>
</file>

<file path=ppt/slides/_rels/slide12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121.xml"/></Relationships>
</file>

<file path=ppt/slides/_rels/slide12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22.xml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slide" Target="slide123.xml"/></Relationships>
</file>

<file path=ppt/slides/_rels/slide12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124.xml"/></Relationships>
</file>

<file path=ppt/slides/_rels/slide12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125.xml"/></Relationships>
</file>

<file path=ppt/slides/_rels/slide12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4" Type="http://schemas.openxmlformats.org/officeDocument/2006/relationships/slide" Target="slide126.xml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127.xml"/></Relationships>
</file>

<file path=ppt/slides/_rels/slide127.xml.rels><?xml version="1.0" encoding="UTF-8" standalone="yes"?>
<Relationships xmlns="http://schemas.openxmlformats.org/package/2006/relationships"><Relationship Id="rId3" Type="http://schemas.openxmlformats.org/officeDocument/2006/relationships/slide" Target="slide128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12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4" Type="http://schemas.openxmlformats.org/officeDocument/2006/relationships/slide" Target="slide129.xml"/></Relationships>
</file>

<file path=ppt/slides/_rels/slide12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13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Relationship Id="rId5" Type="http://schemas.openxmlformats.org/officeDocument/2006/relationships/slide" Target="slide14.xml"/><Relationship Id="rId4" Type="http://schemas.openxmlformats.org/officeDocument/2006/relationships/slide" Target="slide6.xml"/></Relationships>
</file>

<file path=ppt/slides/_rels/slide130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3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4" Type="http://schemas.openxmlformats.org/officeDocument/2006/relationships/slide" Target="slide132.xml"/></Relationships>
</file>

<file path=ppt/slides/_rels/slide13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33.xml"/></Relationships>
</file>

<file path=ppt/slides/_rels/slide13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34.xml"/></Relationships>
</file>

<file path=ppt/slides/_rels/slide134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3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36.xml"/></Relationships>
</file>

<file path=ppt/slides/_rels/slide13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37.xml"/></Relationships>
</file>

<file path=ppt/slides/_rels/slide13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138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Relationship Id="rId5" Type="http://schemas.openxmlformats.org/officeDocument/2006/relationships/slide" Target="slide15.xml"/><Relationship Id="rId4" Type="http://schemas.openxmlformats.org/officeDocument/2006/relationships/slide" Target="slid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111.xml"/><Relationship Id="rId4" Type="http://schemas.openxmlformats.org/officeDocument/2006/relationships/slide" Target="slide9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slide" Target="slide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slide" Target="slide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slide" Target="slide2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6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slide" Target="slide3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openxmlformats.org/officeDocument/2006/relationships/slide" Target="slide71.xml"/><Relationship Id="rId3" Type="http://schemas.openxmlformats.org/officeDocument/2006/relationships/image" Target="../media/image4.wmf"/><Relationship Id="rId7" Type="http://schemas.openxmlformats.org/officeDocument/2006/relationships/image" Target="../media/image8.png"/><Relationship Id="rId12" Type="http://schemas.openxmlformats.org/officeDocument/2006/relationships/slide" Target="slide60.xml"/><Relationship Id="rId17" Type="http://schemas.openxmlformats.org/officeDocument/2006/relationships/slide" Target="slide38.xml"/><Relationship Id="rId2" Type="http://schemas.openxmlformats.org/officeDocument/2006/relationships/image" Target="../media/image2.jpeg"/><Relationship Id="rId16" Type="http://schemas.openxmlformats.org/officeDocument/2006/relationships/slide" Target="slide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slide" Target="slide49.xml"/><Relationship Id="rId5" Type="http://schemas.openxmlformats.org/officeDocument/2006/relationships/image" Target="../media/image6.png"/><Relationship Id="rId15" Type="http://schemas.openxmlformats.org/officeDocument/2006/relationships/slide" Target="slide16.xml"/><Relationship Id="rId10" Type="http://schemas.openxmlformats.org/officeDocument/2006/relationships/slide" Target="slide5.xml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4" Type="http://schemas.openxmlformats.org/officeDocument/2006/relationships/slide" Target="slide8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slide" Target="slide3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slide" Target="slide3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slide" Target="slide3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slide" Target="slide3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slide" Target="slide3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slide" Target="slide3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4" Type="http://schemas.openxmlformats.org/officeDocument/2006/relationships/slide" Target="slide4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4" Type="http://schemas.openxmlformats.org/officeDocument/2006/relationships/slide" Target="slide4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2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4" Type="http://schemas.openxmlformats.org/officeDocument/2006/relationships/slide" Target="slide4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4" Type="http://schemas.openxmlformats.org/officeDocument/2006/relationships/slide" Target="slide4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4" Type="http://schemas.openxmlformats.org/officeDocument/2006/relationships/slide" Target="slide4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4" Type="http://schemas.openxmlformats.org/officeDocument/2006/relationships/slide" Target="slide4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4" Type="http://schemas.openxmlformats.org/officeDocument/2006/relationships/slide" Target="slide4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4" Type="http://schemas.openxmlformats.org/officeDocument/2006/relationships/slide" Target="slide48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50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Relationship Id="rId4" Type="http://schemas.openxmlformats.org/officeDocument/2006/relationships/slide" Target="slide6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slide" Target="slide5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slide" Target="slide5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slide" Target="slide5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5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slide" Target="slide55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slide" Target="slide56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slide" Target="slide5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slide" Target="slide58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slide" Target="slide59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Relationship Id="rId4" Type="http://schemas.openxmlformats.org/officeDocument/2006/relationships/slide" Target="slide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slide" Target="slide61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6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63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64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65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6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67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68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69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7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Relationship Id="rId5" Type="http://schemas.openxmlformats.org/officeDocument/2006/relationships/slide" Target="slide8.xml"/><Relationship Id="rId4" Type="http://schemas.openxmlformats.org/officeDocument/2006/relationships/slide" Target="slide6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7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73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74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75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76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77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78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79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8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Relationship Id="rId5" Type="http://schemas.openxmlformats.org/officeDocument/2006/relationships/slide" Target="slide9.xml"/><Relationship Id="rId4" Type="http://schemas.openxmlformats.org/officeDocument/2006/relationships/slide" Target="slide6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81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slide" Target="slide84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slide" Target="slide85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slide" Target="slide87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slide" Target="slide88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slide" Target="slide89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slide" Target="slide9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Relationship Id="rId5" Type="http://schemas.openxmlformats.org/officeDocument/2006/relationships/slide" Target="slide10.xml"/><Relationship Id="rId4" Type="http://schemas.openxmlformats.org/officeDocument/2006/relationships/slide" Target="slide6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slide" Target="slide91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slide" Target="slide92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slide" Target="slide93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9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4.wmf"/><Relationship Id="rId7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9.pn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slide" Target="slide96.xml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slide" Target="slide97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4" Type="http://schemas.openxmlformats.org/officeDocument/2006/relationships/slide" Target="slide98.xml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99.xml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10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908720"/>
            <a:ext cx="8496944" cy="2736304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   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6700" dirty="0" smtClean="0">
                <a:solidFill>
                  <a:schemeClr val="tx2"/>
                </a:solidFill>
              </a:rPr>
              <a:t> </a:t>
            </a:r>
            <a:br>
              <a:rPr lang="ru-RU" sz="6700" dirty="0" smtClean="0">
                <a:solidFill>
                  <a:schemeClr val="tx2"/>
                </a:solidFill>
              </a:rPr>
            </a:br>
            <a:r>
              <a:rPr lang="ru-RU" sz="6700" dirty="0" smtClean="0">
                <a:solidFill>
                  <a:schemeClr val="tx2"/>
                </a:solidFill>
              </a:rPr>
              <a:t>           БЫСТРЕЕ  </a:t>
            </a:r>
            <a:br>
              <a:rPr lang="ru-RU" sz="6700" dirty="0" smtClean="0">
                <a:solidFill>
                  <a:schemeClr val="tx2"/>
                </a:solidFill>
              </a:rPr>
            </a:br>
            <a:r>
              <a:rPr lang="ru-RU" sz="6700" dirty="0" smtClean="0">
                <a:solidFill>
                  <a:schemeClr val="tx2"/>
                </a:solidFill>
              </a:rPr>
              <a:t>                       ВЫШЕ </a:t>
            </a:r>
            <a:br>
              <a:rPr lang="ru-RU" sz="6700" dirty="0" smtClean="0">
                <a:solidFill>
                  <a:schemeClr val="tx2"/>
                </a:solidFill>
              </a:rPr>
            </a:br>
            <a:r>
              <a:rPr lang="ru-RU" sz="6700" dirty="0" smtClean="0">
                <a:solidFill>
                  <a:schemeClr val="tx2"/>
                </a:solidFill>
              </a:rPr>
              <a:t>                               СИЛЬНЕЕ</a:t>
            </a:r>
            <a:br>
              <a:rPr lang="ru-RU" sz="6700" dirty="0" smtClean="0">
                <a:solidFill>
                  <a:schemeClr val="tx2"/>
                </a:solidFill>
              </a:rPr>
            </a:br>
            <a:endParaRPr lang="ru-RU" sz="6700" dirty="0">
              <a:solidFill>
                <a:schemeClr val="tx2"/>
              </a:solidFill>
            </a:endParaRPr>
          </a:p>
        </p:txBody>
      </p:sp>
      <p:pic>
        <p:nvPicPr>
          <p:cNvPr id="4" name="Picture 5" descr="F:\учитель года\картинка\лыж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4572000"/>
            <a:ext cx="1785938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F:\учитель года\картинка\сани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2996952"/>
            <a:ext cx="184626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51520" y="2348880"/>
            <a:ext cx="1828800" cy="1676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7" name="Picture 10" descr="SPORT00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2420888"/>
            <a:ext cx="157638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3" descr="F:\учитель года\картинка\иконки\бполп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260648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4" descr="F:\учитель года\картинка\иконки\tmbs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11760" y="3212976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5" descr="F:\учитель года\картинка\иконки\4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11760" y="1196752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6" descr="F:\учитель года\картинка\иконки\кенгг.gi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88024" y="2564904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7" descr="F:\учитель года\картинка\иконки\сяи .gi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92280" y="50292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Заголовок 1"/>
          <p:cNvSpPr txBox="1">
            <a:spLocks/>
          </p:cNvSpPr>
          <p:nvPr/>
        </p:nvSpPr>
        <p:spPr>
          <a:xfrm>
            <a:off x="323528" y="4786322"/>
            <a:ext cx="4105596" cy="2315086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6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67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6660232" y="116632"/>
            <a:ext cx="2304256" cy="2664296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6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67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3" descr="F:\учитель года\картинка\иконки\бполп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88640"/>
            <a:ext cx="3048000" cy="3048000"/>
          </a:xfrm>
          <a:prstGeom prst="rect">
            <a:avLst/>
          </a:prstGeom>
          <a:noFill/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i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2</a:t>
            </a:r>
          </a:p>
        </p:txBody>
      </p:sp>
      <p:sp>
        <p:nvSpPr>
          <p:cNvPr id="18" name="Пятно 2 17">
            <a:hlinkClick r:id="rId3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4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5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5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5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5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5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5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5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5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7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6" descr="F:\учитель года\картинка\сан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782367" cy="2641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4" action="ppaction://hlinksldjump"/>
          </p:cNvPr>
          <p:cNvSpPr/>
          <p:nvPr/>
        </p:nvSpPr>
        <p:spPr>
          <a:xfrm>
            <a:off x="1115616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49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876256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3" descr="F:\учитель года\картинка\иконки\бполп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88640"/>
            <a:ext cx="3048000" cy="3048000"/>
          </a:xfrm>
          <a:prstGeom prst="rect">
            <a:avLst/>
          </a:prstGeom>
          <a:noFill/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i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2</a:t>
            </a:r>
          </a:p>
        </p:txBody>
      </p:sp>
      <p:sp>
        <p:nvSpPr>
          <p:cNvPr id="18" name="Пятно 2 17">
            <a:hlinkClick r:id="rId3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4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3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5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6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4" descr="F:\учитель года\картинка\иконки\tmb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548680"/>
            <a:ext cx="2616696" cy="2616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4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876256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3</a:t>
            </a:r>
          </a:p>
        </p:txBody>
      </p:sp>
      <p:sp>
        <p:nvSpPr>
          <p:cNvPr id="18" name="Пятно 2 17"/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19" name="Пятно 2 18"/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0" name="Пятно 2 19"/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1" name="Пятно 2 20"/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2" name="Пятно 2 21"/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3" name="Пятно 2 22"/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24" name="Пятно 2 23"/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25" name="Пятно 2 24"/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26" name="Пятно 2 25"/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2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pic>
        <p:nvPicPr>
          <p:cNvPr id="17" name="Picture 15" descr="F:\учитель года\картинка\иконки\4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332656"/>
            <a:ext cx="2832720" cy="2832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4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6" descr="F:\учитель года\картинка\иконки\кенгг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83272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4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107504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3" descr="F:\учитель года\картинка\иконки\бполп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88640"/>
            <a:ext cx="3048000" cy="3048000"/>
          </a:xfrm>
          <a:prstGeom prst="rect">
            <a:avLst/>
          </a:prstGeom>
          <a:noFill/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i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2</a:t>
            </a:r>
          </a:p>
        </p:txBody>
      </p:sp>
      <p:sp>
        <p:nvSpPr>
          <p:cNvPr id="18" name="Пятно 2 17">
            <a:hlinkClick r:id="rId3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4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3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5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788024" y="476672"/>
            <a:ext cx="2836912" cy="27363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5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9" name="Picture 10" descr="SPORT0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4757" y="548680"/>
            <a:ext cx="2601579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4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50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9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17" descr="F:\учитель года\картинка\иконки\сяи 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76672"/>
            <a:ext cx="2620888" cy="26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4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4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4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4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4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4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4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4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4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81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4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6" descr="F:\учитель года\картинка\иконки\кенгг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83272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4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107504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3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7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6" descr="F:\учитель года\картинка\сан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782367" cy="2641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49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876256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4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3" descr="F:\учитель года\картинка\иконки\бполп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88640"/>
            <a:ext cx="3048000" cy="3048000"/>
          </a:xfrm>
          <a:prstGeom prst="rect">
            <a:avLst/>
          </a:prstGeom>
          <a:noFill/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i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2</a:t>
            </a:r>
          </a:p>
        </p:txBody>
      </p:sp>
      <p:sp>
        <p:nvSpPr>
          <p:cNvPr id="18" name="Пятно 2 17">
            <a:hlinkClick r:id="rId3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4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3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5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УРОВЕНЬ</a:t>
            </a:r>
            <a:endParaRPr lang="ru-RU" dirty="0"/>
          </a:p>
        </p:txBody>
      </p:sp>
      <p:pic>
        <p:nvPicPr>
          <p:cNvPr id="1026" name="Picture 2" descr="F:\учитель года\картинка\иконки\i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Лента лицом вверх 7"/>
          <p:cNvSpPr/>
          <p:nvPr/>
        </p:nvSpPr>
        <p:spPr>
          <a:xfrm>
            <a:off x="5436096" y="4149080"/>
            <a:ext cx="3707904" cy="1584176"/>
          </a:xfrm>
          <a:prstGeom prst="ribbon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СЕРЕБРЯНЫЙ УРОВЕНЬ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32656"/>
            <a:ext cx="7704856" cy="95410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</a:rPr>
              <a:t>Здорово!!!  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</a:rPr>
              <a:t>Вы запомнили  таблицу умножения!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домой 10">
            <a:hlinkClick r:id="rId3" action="ppaction://hlinksldjump" highlightClick="1"/>
          </p:cNvPr>
          <p:cNvSpPr/>
          <p:nvPr/>
        </p:nvSpPr>
        <p:spPr>
          <a:xfrm>
            <a:off x="8028384" y="5805264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48148E-6 L -0.29913 -0.24166 " pathEditMode="relative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</p:bld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5292080" y="1700808"/>
            <a:ext cx="1828800" cy="1676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4389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Перепутанная 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Таблица   умножения   и   деления </a:t>
            </a:r>
            <a:endParaRPr lang="ru-RU" sz="3600" b="1" dirty="0">
              <a:solidFill>
                <a:schemeClr val="bg1"/>
              </a:solidFill>
            </a:endParaRPr>
          </a:p>
        </p:txBody>
      </p:sp>
      <p:pic>
        <p:nvPicPr>
          <p:cNvPr id="4" name="Picture 5" descr="F:\учитель года\картинка\лыж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917889">
            <a:off x="3419872" y="1484784"/>
            <a:ext cx="1785938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SPORT0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1700808"/>
            <a:ext cx="157638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3" descr="F:\учитель года\картинка\иконки\бполп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1340768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4" descr="F:\учитель года\картинка\иконки\tmbs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1268760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5" descr="F:\учитель года\картинка\иконки\4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1062579">
            <a:off x="1763688" y="1772816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6" descr="F:\учитель года\картинка\иконки\кенгг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20834572">
            <a:off x="6760097" y="3240832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" descr="F:\учитель года\картинка\сани.jpe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1154032">
            <a:off x="5097180" y="3612179"/>
            <a:ext cx="184626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7" descr="F:\учитель года\картинка\иконки\сяи .gi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20514538">
            <a:off x="4038915" y="4696116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ятно 2 13"/>
          <p:cNvSpPr/>
          <p:nvPr/>
        </p:nvSpPr>
        <p:spPr>
          <a:xfrm>
            <a:off x="539552" y="3356992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2" name="Пятно 2 21"/>
          <p:cNvSpPr/>
          <p:nvPr/>
        </p:nvSpPr>
        <p:spPr>
          <a:xfrm>
            <a:off x="179512" y="4437112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3" name="Пятно 2 22"/>
          <p:cNvSpPr/>
          <p:nvPr/>
        </p:nvSpPr>
        <p:spPr>
          <a:xfrm>
            <a:off x="3059832" y="3789040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4" name="Пятно 2 23"/>
          <p:cNvSpPr/>
          <p:nvPr/>
        </p:nvSpPr>
        <p:spPr>
          <a:xfrm>
            <a:off x="1187624" y="4509120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5" name="Пятно 2 24"/>
          <p:cNvSpPr/>
          <p:nvPr/>
        </p:nvSpPr>
        <p:spPr>
          <a:xfrm>
            <a:off x="539552" y="5589240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6" name="Пятно 2 25"/>
          <p:cNvSpPr/>
          <p:nvPr/>
        </p:nvSpPr>
        <p:spPr>
          <a:xfrm>
            <a:off x="1907704" y="3645024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7" name="Пятно 2 26"/>
          <p:cNvSpPr/>
          <p:nvPr/>
        </p:nvSpPr>
        <p:spPr>
          <a:xfrm>
            <a:off x="1907704" y="5661248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28" name="Пятно 2 27"/>
          <p:cNvSpPr/>
          <p:nvPr/>
        </p:nvSpPr>
        <p:spPr>
          <a:xfrm>
            <a:off x="2267744" y="4725144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9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17" descr="F:\учитель года\картинка\иконки\сяи 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76672"/>
            <a:ext cx="2620888" cy="26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4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81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72:8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8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6" name="Пятно 2 15">
            <a:hlinkClick r:id="rId2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2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2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2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2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2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2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2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2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pic>
        <p:nvPicPr>
          <p:cNvPr id="18" name="Picture 5" descr="F:\учитель года\картинка\лыжи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60609" y="620688"/>
            <a:ext cx="2421465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788024" y="476672"/>
            <a:ext cx="2836912" cy="27363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5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9" name="Picture 10" descr="SPORT0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4757" y="548680"/>
            <a:ext cx="2601579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4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50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45:9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9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17" descr="F:\учитель года\картинка\иконки\сяи 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76672"/>
            <a:ext cx="2620888" cy="26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Пятно 2 17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4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3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4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6" descr="F:\учитель года\картинка\иконки\кенгг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83272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107504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4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54:6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6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8" name="Picture 14" descr="F:\учитель года\картинка\иконки\tmb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620688"/>
            <a:ext cx="2256656" cy="2256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4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9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17" descr="F:\учитель года\картинка\иконки\сяи 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76672"/>
            <a:ext cx="2620888" cy="26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4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81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24:4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4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8" name="Picture 16" descr="F:\учитель года\картинка\иконки\кенгг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548680"/>
            <a:ext cx="2544688" cy="25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4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3" descr="F:\учитель года\картинка\иконки\бполп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88640"/>
            <a:ext cx="3048000" cy="3048000"/>
          </a:xfrm>
          <a:prstGeom prst="rect">
            <a:avLst/>
          </a:prstGeom>
          <a:noFill/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i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2</a:t>
            </a:r>
          </a:p>
        </p:txBody>
      </p:sp>
      <p:sp>
        <p:nvSpPr>
          <p:cNvPr id="18" name="Пятно 2 17">
            <a:hlinkClick r:id="rId3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4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3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5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8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5" descr="F:\учитель года\картинка\лыж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2483" y="404664"/>
            <a:ext cx="2641599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251520" y="407707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56490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4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64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948264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63:9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9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17" descr="F:\учитель года\картинка\иконки\сяи 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76672"/>
            <a:ext cx="2620888" cy="26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Пятно 2 17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4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3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3</a:t>
            </a:r>
          </a:p>
        </p:txBody>
      </p:sp>
      <p:sp>
        <p:nvSpPr>
          <p:cNvPr id="18" name="Пятно 2 17">
            <a:hlinkClick r:id="rId2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2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2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2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2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2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4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2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2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pic>
        <p:nvPicPr>
          <p:cNvPr id="17" name="Picture 15" descr="F:\учитель года\картинка\иконки\4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332656"/>
            <a:ext cx="2832720" cy="2832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32:8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8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8" name="Picture 5" descr="F:\учитель года\картинка\лыж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5861" y="548680"/>
            <a:ext cx="2568221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4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7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6" descr="F:\учитель года\картинка\сан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782367" cy="2641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4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49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876256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5076056" y="476672"/>
            <a:ext cx="2620888" cy="252028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40:5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5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8" name="Picture 10" descr="SPORT0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548680"/>
            <a:ext cx="2368476" cy="217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4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3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38" name="Пятно 2 37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8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5" descr="F:\учитель года\картинка\лыж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2483" y="404664"/>
            <a:ext cx="2641599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251520" y="407707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56490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4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64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948264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12:4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4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8" name="Picture 16" descr="F:\учитель года\картинка\иконки\кенгг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476672"/>
            <a:ext cx="2472680" cy="2472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4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4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4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4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4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4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4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4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4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788024" y="476672"/>
            <a:ext cx="2836912" cy="27363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5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9" name="Picture 10" descr="SPORT0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4757" y="548680"/>
            <a:ext cx="2601579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4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50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35:7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7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8" name="Picture 6" descr="F:\учитель года\картинка\сан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548680"/>
            <a:ext cx="2566343" cy="243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4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3" descr="F:\учитель года\картинка\иконки\бполп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88640"/>
            <a:ext cx="3048000" cy="3048000"/>
          </a:xfrm>
          <a:prstGeom prst="rect">
            <a:avLst/>
          </a:prstGeom>
          <a:noFill/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i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2</a:t>
            </a:r>
          </a:p>
        </p:txBody>
      </p:sp>
      <p:sp>
        <p:nvSpPr>
          <p:cNvPr id="18" name="Пятно 2 17">
            <a:hlinkClick r:id="rId3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4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3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5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7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8" name="Пятно 2 17">
            <a:hlinkClick r:id="rId2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2" action="ppaction://hlinksldjump"/>
          </p:cNvPr>
          <p:cNvSpPr/>
          <p:nvPr/>
        </p:nvSpPr>
        <p:spPr>
          <a:xfrm>
            <a:off x="179512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2" action="ppaction://hlinksldjump"/>
          </p:cNvPr>
          <p:cNvSpPr/>
          <p:nvPr/>
        </p:nvSpPr>
        <p:spPr>
          <a:xfrm>
            <a:off x="1115616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2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2" action="ppaction://hlinksldjump"/>
          </p:cNvPr>
          <p:cNvSpPr/>
          <p:nvPr/>
        </p:nvSpPr>
        <p:spPr>
          <a:xfrm>
            <a:off x="3707904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49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2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2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2" action="ppaction://hlinksldjump"/>
          </p:cNvPr>
          <p:cNvSpPr/>
          <p:nvPr/>
        </p:nvSpPr>
        <p:spPr>
          <a:xfrm>
            <a:off x="6876256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2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  <p:pic>
        <p:nvPicPr>
          <p:cNvPr id="17" name="Picture 6" descr="F:\учитель года\картинка\сани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404664"/>
            <a:ext cx="2782367" cy="2641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5076056" y="548680"/>
            <a:ext cx="2548880" cy="244827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20:5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5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8" name="Picture 10" descr="SPORT0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42839" y="692696"/>
            <a:ext cx="2273701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4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3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38" name="Пятно 2 37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6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4" descr="F:\учитель года\картинка\иконки\tmb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548680"/>
            <a:ext cx="2616696" cy="2616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4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876256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30:6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6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8" name="Picture 14" descr="F:\учитель года\картинка\иконки\tmb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44480" y="548680"/>
            <a:ext cx="2448272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4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4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8" name="Пятно 2 17">
            <a:hlinkClick r:id="rId2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2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2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2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2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2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2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2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2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pic>
        <p:nvPicPr>
          <p:cNvPr id="16" name="Picture 16" descr="F:\учитель года\картинка\иконки\кенгг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404664"/>
            <a:ext cx="283272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21:3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3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8" name="Picture 15" descr="F:\учитель года\картинка\иконки\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332656"/>
            <a:ext cx="2544688" cy="25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4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6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4" descr="F:\учитель года\картинка\иконки\tmb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548680"/>
            <a:ext cx="2616696" cy="2616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4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876256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56:7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7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8" name="Picture 6" descr="F:\учитель года\картинка\сан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1278" y="476672"/>
            <a:ext cx="2579113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4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УРОВЕНЬ</a:t>
            </a:r>
            <a:endParaRPr lang="ru-RU" dirty="0"/>
          </a:p>
        </p:txBody>
      </p:sp>
      <p:pic>
        <p:nvPicPr>
          <p:cNvPr id="1026" name="Picture 2" descr="F:\учитель года\картинка\иконки\i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" name="Лента лицом вверх 8"/>
          <p:cNvSpPr/>
          <p:nvPr/>
        </p:nvSpPr>
        <p:spPr>
          <a:xfrm>
            <a:off x="3059832" y="2780928"/>
            <a:ext cx="3096344" cy="1584176"/>
          </a:xfrm>
          <a:prstGeom prst="ribbon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ЗОЛОТОЙ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УРОВЕНЬ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116632"/>
            <a:ext cx="7704856" cy="95410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</a:rPr>
              <a:t>Здорово!!!  Вы запомнили  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</a:rPr>
              <a:t>таблицу умножения и деления!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9" grpId="2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3" descr="F:\учитель года\картинка\иконки\бполп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88640"/>
            <a:ext cx="3048000" cy="3048000"/>
          </a:xfrm>
          <a:prstGeom prst="rect">
            <a:avLst/>
          </a:prstGeom>
          <a:noFill/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i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2</a:t>
            </a:r>
          </a:p>
        </p:txBody>
      </p:sp>
      <p:sp>
        <p:nvSpPr>
          <p:cNvPr id="18" name="Пятно 2 17">
            <a:hlinkClick r:id="rId3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4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5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3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УРОВЕНЬ</a:t>
            </a:r>
            <a:endParaRPr lang="ru-RU" dirty="0"/>
          </a:p>
        </p:txBody>
      </p:sp>
      <p:pic>
        <p:nvPicPr>
          <p:cNvPr id="1026" name="Picture 2" descr="F:\учитель года\картинка\иконки\i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Лента лицом вверх 6">
            <a:hlinkClick r:id="rId3" action="ppaction://hlinksldjump"/>
          </p:cNvPr>
          <p:cNvSpPr/>
          <p:nvPr/>
        </p:nvSpPr>
        <p:spPr>
          <a:xfrm>
            <a:off x="323528" y="4581128"/>
            <a:ext cx="3816424" cy="1584176"/>
          </a:xfrm>
          <a:prstGeom prst="ribbon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БРОНЗОВЫЙ УРОВЕНЬ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32656"/>
            <a:ext cx="7704856" cy="95410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</a:rPr>
              <a:t>Здорово!!!  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</a:rPr>
              <a:t>Вы запомнили таблицу умножения на 2!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домой 10">
            <a:hlinkClick r:id="rId3" action="ppaction://hlinksldjump" highlightClick="1"/>
          </p:cNvPr>
          <p:cNvSpPr/>
          <p:nvPr/>
        </p:nvSpPr>
        <p:spPr>
          <a:xfrm>
            <a:off x="8028384" y="5805264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3</a:t>
            </a:r>
          </a:p>
        </p:txBody>
      </p:sp>
      <p:sp>
        <p:nvSpPr>
          <p:cNvPr id="18" name="Пятно 2 17">
            <a:hlinkClick r:id="rId2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2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2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2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2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2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2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2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2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pic>
        <p:nvPicPr>
          <p:cNvPr id="17" name="Picture 15" descr="F:\учитель года\картинка\иконки\4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332656"/>
            <a:ext cx="2832720" cy="2832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3</a:t>
            </a:r>
          </a:p>
        </p:txBody>
      </p:sp>
      <p:sp>
        <p:nvSpPr>
          <p:cNvPr id="18" name="Пятно 2 17">
            <a:hlinkClick r:id="rId2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2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4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2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2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2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2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2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2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pic>
        <p:nvPicPr>
          <p:cNvPr id="17" name="Picture 15" descr="F:\учитель года\картинка\иконки\4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332656"/>
            <a:ext cx="2832720" cy="2832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3</a:t>
            </a:r>
          </a:p>
        </p:txBody>
      </p:sp>
      <p:sp>
        <p:nvSpPr>
          <p:cNvPr id="18" name="Пятно 2 17">
            <a:hlinkClick r:id="rId2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2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2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2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4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2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2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2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2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pic>
        <p:nvPicPr>
          <p:cNvPr id="17" name="Picture 15" descr="F:\учитель года\картинка\иконки\4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332656"/>
            <a:ext cx="2832720" cy="2832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3</a:t>
            </a:r>
          </a:p>
        </p:txBody>
      </p:sp>
      <p:sp>
        <p:nvSpPr>
          <p:cNvPr id="18" name="Пятно 2 17">
            <a:hlinkClick r:id="rId2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4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4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4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4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4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4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4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4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pic>
        <p:nvPicPr>
          <p:cNvPr id="17" name="Picture 15" descr="F:\учитель года\картинка\иконки\4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332656"/>
            <a:ext cx="2832720" cy="2832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УРОВЕНЬ</a:t>
            </a:r>
            <a:endParaRPr lang="ru-RU" dirty="0"/>
          </a:p>
        </p:txBody>
      </p:sp>
      <p:pic>
        <p:nvPicPr>
          <p:cNvPr id="1026" name="Picture 2" descr="F:\учитель года\картинка\иконки\i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Лента лицом вверх 6">
            <a:hlinkClick r:id="rId3" action="ppaction://hlinksldjump"/>
          </p:cNvPr>
          <p:cNvSpPr/>
          <p:nvPr/>
        </p:nvSpPr>
        <p:spPr>
          <a:xfrm>
            <a:off x="323528" y="4581128"/>
            <a:ext cx="3816424" cy="1584176"/>
          </a:xfrm>
          <a:prstGeom prst="ribbon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БРОНЗОВЫЙ УРОВЕНЬ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Лента лицом вверх 7">
            <a:hlinkClick r:id="rId4" action="ppaction://hlinksldjump"/>
          </p:cNvPr>
          <p:cNvSpPr/>
          <p:nvPr/>
        </p:nvSpPr>
        <p:spPr>
          <a:xfrm>
            <a:off x="5436096" y="4149080"/>
            <a:ext cx="3707904" cy="1584176"/>
          </a:xfrm>
          <a:prstGeom prst="ribbon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СЕРЕБРЯНЫЙ УРОВЕНЬ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Лента лицом вверх 8">
            <a:hlinkClick r:id="rId5" action="ppaction://hlinksldjump"/>
          </p:cNvPr>
          <p:cNvSpPr/>
          <p:nvPr/>
        </p:nvSpPr>
        <p:spPr>
          <a:xfrm>
            <a:off x="3059832" y="2780928"/>
            <a:ext cx="3096344" cy="1584176"/>
          </a:xfrm>
          <a:prstGeom prst="ribbon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ЗОЛОТОЙ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УРОВЕНЬ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3</a:t>
            </a:r>
          </a:p>
        </p:txBody>
      </p:sp>
      <p:sp>
        <p:nvSpPr>
          <p:cNvPr id="18" name="Пятно 2 17">
            <a:hlinkClick r:id="rId2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2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2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2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2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2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2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4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2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pic>
        <p:nvPicPr>
          <p:cNvPr id="17" name="Picture 15" descr="F:\учитель года\картинка\иконки\4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332656"/>
            <a:ext cx="2832720" cy="2832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3</a:t>
            </a:r>
          </a:p>
        </p:txBody>
      </p:sp>
      <p:sp>
        <p:nvSpPr>
          <p:cNvPr id="18" name="Пятно 2 17">
            <a:hlinkClick r:id="rId2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2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2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2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2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4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2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2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2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pic>
        <p:nvPicPr>
          <p:cNvPr id="17" name="Picture 15" descr="F:\учитель года\картинка\иконки\4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332656"/>
            <a:ext cx="2832720" cy="2832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3</a:t>
            </a:r>
          </a:p>
        </p:txBody>
      </p:sp>
      <p:sp>
        <p:nvSpPr>
          <p:cNvPr id="18" name="Пятно 2 17">
            <a:hlinkClick r:id="rId2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2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2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2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2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2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4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2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2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pic>
        <p:nvPicPr>
          <p:cNvPr id="17" name="Picture 15" descr="F:\учитель года\картинка\иконки\4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332656"/>
            <a:ext cx="2832720" cy="2832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3</a:t>
            </a:r>
          </a:p>
        </p:txBody>
      </p:sp>
      <p:sp>
        <p:nvSpPr>
          <p:cNvPr id="18" name="Пятно 2 17">
            <a:hlinkClick r:id="rId2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2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2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2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2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2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2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2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2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pic>
        <p:nvPicPr>
          <p:cNvPr id="17" name="Picture 15" descr="F:\учитель года\картинка\иконки\4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332656"/>
            <a:ext cx="2832720" cy="2832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3</a:t>
            </a:r>
          </a:p>
        </p:txBody>
      </p:sp>
      <p:sp>
        <p:nvSpPr>
          <p:cNvPr id="18" name="Пятно 2 17">
            <a:hlinkClick r:id="rId2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4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2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2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2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2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2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2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2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pic>
        <p:nvPicPr>
          <p:cNvPr id="17" name="Picture 15" descr="F:\учитель года\картинка\иконки\4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332656"/>
            <a:ext cx="2832720" cy="2832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3</a:t>
            </a:r>
          </a:p>
        </p:txBody>
      </p:sp>
      <p:sp>
        <p:nvSpPr>
          <p:cNvPr id="18" name="Пятно 2 17"/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19" name="Пятно 2 18"/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0" name="Пятно 2 19"/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1" name="Пятно 2 20"/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2" name="Пятно 2 21"/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3" name="Пятно 2 22"/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24" name="Пятно 2 23"/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25" name="Пятно 2 24"/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26" name="Пятно 2 25"/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2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pic>
        <p:nvPicPr>
          <p:cNvPr id="17" name="Picture 15" descr="F:\учитель года\картинка\иконки\4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332656"/>
            <a:ext cx="2832720" cy="2832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УРОВЕНЬ</a:t>
            </a:r>
            <a:endParaRPr lang="ru-RU" dirty="0"/>
          </a:p>
        </p:txBody>
      </p:sp>
      <p:pic>
        <p:nvPicPr>
          <p:cNvPr id="1026" name="Picture 2" descr="F:\учитель года\картинка\иконки\i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Лента лицом вверх 6">
            <a:hlinkClick r:id="rId3" action="ppaction://hlinksldjump"/>
          </p:cNvPr>
          <p:cNvSpPr/>
          <p:nvPr/>
        </p:nvSpPr>
        <p:spPr>
          <a:xfrm>
            <a:off x="323528" y="4581128"/>
            <a:ext cx="3816424" cy="1584176"/>
          </a:xfrm>
          <a:prstGeom prst="ribbon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БРОНЗОВЫЙ УРОВЕНЬ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32656"/>
            <a:ext cx="7704856" cy="95410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</a:rPr>
              <a:t>Здорово!!!  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</a:rPr>
              <a:t>Вы запомнили таблицу умножения на 3!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028384" y="5805264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4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8" name="Пятно 2 17">
            <a:hlinkClick r:id="rId2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2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2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2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2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2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2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2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2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pic>
        <p:nvPicPr>
          <p:cNvPr id="16" name="Picture 16" descr="F:\учитель года\картинка\иконки\кенгг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404664"/>
            <a:ext cx="283272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4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8" name="Пятно 2 17">
            <a:hlinkClick r:id="rId2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23" name="Пятно 2 22"/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pic>
        <p:nvPicPr>
          <p:cNvPr id="16" name="Picture 16" descr="F:\учитель года\картинка\иконки\кенгг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404664"/>
            <a:ext cx="283272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4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6" descr="F:\учитель года\картинка\иконки\кенгг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83272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107504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4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948264" y="1916832"/>
            <a:ext cx="1828800" cy="1676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5" descr="F:\учитель года\картинка\лыж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4293096"/>
            <a:ext cx="1785938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SPORT0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1988840"/>
            <a:ext cx="157638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3" descr="F:\учитель года\картинка\иконки\бполп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1916832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4" descr="F:\учитель года\картинка\иконки\tmbs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4293096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5" descr="F:\учитель года\картинка\иконки\4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55776" y="1916832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6" descr="F:\учитель года\картинка\иконки\кенгг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60032" y="1916832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92696"/>
            <a:ext cx="9443392" cy="11430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valdi" pitchFamily="66" charset="0"/>
              </a:rPr>
              <a:t>ВПЕРЁД !</a:t>
            </a:r>
            <a:br>
              <a:rPr lang="ru-RU" sz="6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valdi" pitchFamily="66" charset="0"/>
              </a:rPr>
            </a:br>
            <a:r>
              <a:rPr lang="ru-RU" sz="6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valdi" pitchFamily="66" charset="0"/>
              </a:rPr>
              <a:t>К    ПОБЕДЕ !</a:t>
            </a:r>
            <a:endParaRPr lang="ru-RU" sz="7200" b="1" dirty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ivaldi" pitchFamily="66" charset="0"/>
            </a:endParaRPr>
          </a:p>
        </p:txBody>
      </p:sp>
      <p:pic>
        <p:nvPicPr>
          <p:cNvPr id="12" name="Picture 6" descr="F:\учитель года\картинка\сани.jpe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83768" y="4293096"/>
            <a:ext cx="184626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7" descr="F:\учитель года\картинка\иконки\сяи .gi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948264" y="4293096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ятно 2 13">
            <a:hlinkClick r:id="rId10" action="ppaction://hlinksldjump"/>
          </p:cNvPr>
          <p:cNvSpPr/>
          <p:nvPr/>
        </p:nvSpPr>
        <p:spPr>
          <a:xfrm>
            <a:off x="683568" y="3212976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11" action="ppaction://hlinksldjump"/>
          </p:cNvPr>
          <p:cNvSpPr/>
          <p:nvPr/>
        </p:nvSpPr>
        <p:spPr>
          <a:xfrm>
            <a:off x="611560" y="5589240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12" action="ppaction://hlinksldjump"/>
          </p:cNvPr>
          <p:cNvSpPr/>
          <p:nvPr/>
        </p:nvSpPr>
        <p:spPr>
          <a:xfrm>
            <a:off x="2699792" y="5661248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13" action="ppaction://hlinksldjump"/>
          </p:cNvPr>
          <p:cNvSpPr/>
          <p:nvPr/>
        </p:nvSpPr>
        <p:spPr>
          <a:xfrm>
            <a:off x="5076056" y="5589240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14" action="ppaction://hlinksldjump"/>
          </p:cNvPr>
          <p:cNvSpPr/>
          <p:nvPr/>
        </p:nvSpPr>
        <p:spPr>
          <a:xfrm>
            <a:off x="7308304" y="5589240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15" action="ppaction://hlinksldjump"/>
          </p:cNvPr>
          <p:cNvSpPr/>
          <p:nvPr/>
        </p:nvSpPr>
        <p:spPr>
          <a:xfrm>
            <a:off x="2843808" y="3140968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16" action="ppaction://hlinksldjump"/>
          </p:cNvPr>
          <p:cNvSpPr/>
          <p:nvPr/>
        </p:nvSpPr>
        <p:spPr>
          <a:xfrm>
            <a:off x="5148064" y="3212976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17" action="ppaction://hlinksldjump"/>
          </p:cNvPr>
          <p:cNvSpPr/>
          <p:nvPr/>
        </p:nvSpPr>
        <p:spPr>
          <a:xfrm>
            <a:off x="7380312" y="3140968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4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6" descr="F:\учитель года\картинка\иконки\кенгг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83272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4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4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4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4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4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4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4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4" action="ppaction://hlinksldjump"/>
          </p:cNvPr>
          <p:cNvSpPr/>
          <p:nvPr/>
        </p:nvSpPr>
        <p:spPr>
          <a:xfrm>
            <a:off x="107504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4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4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6" descr="F:\учитель года\картинка\иконки\кенгг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83272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4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107504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4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6" descr="F:\учитель года\картинка\иконки\кенгг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83272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4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107504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4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6" descr="F:\учитель года\картинка\иконки\кенгг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83272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4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107504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4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6" descr="F:\учитель года\картинка\иконки\кенгг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83272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4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107504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4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6" descr="F:\учитель года\картинка\иконки\кенгг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83272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4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107504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4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6" descr="F:\учитель года\картинка\иконки\кенгг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83272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4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107504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3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УРОВЕНЬ</a:t>
            </a:r>
            <a:endParaRPr lang="ru-RU" dirty="0"/>
          </a:p>
        </p:txBody>
      </p:sp>
      <p:pic>
        <p:nvPicPr>
          <p:cNvPr id="1026" name="Picture 2" descr="F:\учитель года\картинка\иконки\i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Лента лицом вверх 6">
            <a:hlinkClick r:id="rId3" action="ppaction://hlinksldjump"/>
          </p:cNvPr>
          <p:cNvSpPr/>
          <p:nvPr/>
        </p:nvSpPr>
        <p:spPr>
          <a:xfrm>
            <a:off x="323528" y="4581128"/>
            <a:ext cx="3816424" cy="1584176"/>
          </a:xfrm>
          <a:prstGeom prst="ribbon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БРОНЗОВЫЙ УРОВЕНЬ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32656"/>
            <a:ext cx="7704856" cy="95410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</a:rPr>
              <a:t>Здорово!!!  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</a:rPr>
              <a:t>Вы запомнили таблицу умножения на 4!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028384" y="5805264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788024" y="476672"/>
            <a:ext cx="2836912" cy="27363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5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8" name="Пятно 2 17">
            <a:hlinkClick r:id="rId2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2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2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2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2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2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2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2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2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  <p:pic>
        <p:nvPicPr>
          <p:cNvPr id="29" name="Picture 10" descr="SPORT00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94757" y="548680"/>
            <a:ext cx="2601579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788024" y="476672"/>
            <a:ext cx="2836912" cy="27363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5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9" name="Picture 10" descr="SPORT0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4757" y="548680"/>
            <a:ext cx="2601579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50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4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7504" y="-387424"/>
            <a:ext cx="8856984" cy="5688632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92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+mj-ea"/>
                <a:cs typeface="+mj-cs"/>
              </a:rPr>
              <a:t>Очень жаль</a:t>
            </a:r>
            <a:r>
              <a:rPr kumimoji="0" lang="ru-RU" sz="9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atura MT Script Capitals" pitchFamily="66" charset="0"/>
                <a:ea typeface="+mj-ea"/>
                <a:cs typeface="+mj-cs"/>
              </a:rPr>
              <a:t>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92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+mj-ea"/>
                <a:cs typeface="+mj-cs"/>
              </a:rPr>
              <a:t>но придётся ещё потренироваться!</a:t>
            </a:r>
            <a:r>
              <a:rPr kumimoji="0" lang="ru-RU" sz="9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atura MT Script Capitals" pitchFamily="66" charset="0"/>
                <a:ea typeface="+mj-ea"/>
                <a:cs typeface="+mj-cs"/>
              </a:rPr>
              <a:t>               </a:t>
            </a:r>
            <a:endParaRPr kumimoji="0" lang="ru-RU" sz="92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Matura MT Script Capitals" pitchFamily="66" charset="0"/>
              <a:ea typeface="+mj-ea"/>
              <a:cs typeface="+mj-cs"/>
            </a:endParaRPr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028384" y="5805264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788024" y="476672"/>
            <a:ext cx="2836912" cy="27363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5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9" name="Picture 10" descr="SPORT0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4757" y="548680"/>
            <a:ext cx="2601579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4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50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788024" y="476672"/>
            <a:ext cx="2836912" cy="27363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5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9" name="Picture 10" descr="SPORT0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4757" y="548680"/>
            <a:ext cx="2601579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4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4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4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4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4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4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4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4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50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4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788024" y="476672"/>
            <a:ext cx="2836912" cy="27363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5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9" name="Picture 10" descr="SPORT0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4757" y="548680"/>
            <a:ext cx="2601579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4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50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788024" y="476672"/>
            <a:ext cx="2836912" cy="27363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5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9" name="Picture 10" descr="SPORT0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4757" y="548680"/>
            <a:ext cx="2601579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4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50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788024" y="476672"/>
            <a:ext cx="2836912" cy="27363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5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9" name="Picture 10" descr="SPORT0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4757" y="548680"/>
            <a:ext cx="2601579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4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50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788024" y="476672"/>
            <a:ext cx="2836912" cy="27363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5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9" name="Picture 10" descr="SPORT0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4757" y="548680"/>
            <a:ext cx="2601579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4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50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788024" y="476672"/>
            <a:ext cx="2836912" cy="27363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5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9" name="Picture 10" descr="SPORT0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4757" y="548680"/>
            <a:ext cx="2601579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4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50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788024" y="476672"/>
            <a:ext cx="2836912" cy="27363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5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9" name="Picture 10" descr="SPORT0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4757" y="548680"/>
            <a:ext cx="2601579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4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50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УРОВЕНЬ</a:t>
            </a:r>
            <a:endParaRPr lang="ru-RU" dirty="0"/>
          </a:p>
        </p:txBody>
      </p:sp>
      <p:pic>
        <p:nvPicPr>
          <p:cNvPr id="1026" name="Picture 2" descr="F:\учитель года\картинка\иконки\i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Лента лицом вверх 6">
            <a:hlinkClick r:id="rId3" action="ppaction://hlinksldjump"/>
          </p:cNvPr>
          <p:cNvSpPr/>
          <p:nvPr/>
        </p:nvSpPr>
        <p:spPr>
          <a:xfrm>
            <a:off x="323528" y="4581128"/>
            <a:ext cx="3816424" cy="1584176"/>
          </a:xfrm>
          <a:prstGeom prst="ribbon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БРОНЗОВЫЙ УРОВЕНЬ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32656"/>
            <a:ext cx="7704856" cy="95410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</a:rPr>
              <a:t>Здорово!!!  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</a:rPr>
              <a:t>Вы запомнили таблицу умножения на 5!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028384" y="5805264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6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8" name="Пятно 2 17">
            <a:hlinkClick r:id="rId2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2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2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2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2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2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2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2" action="ppaction://hlinksldjump"/>
          </p:cNvPr>
          <p:cNvSpPr/>
          <p:nvPr/>
        </p:nvSpPr>
        <p:spPr>
          <a:xfrm>
            <a:off x="6876256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2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  <p:pic>
        <p:nvPicPr>
          <p:cNvPr id="16" name="Picture 14" descr="F:\учитель года\картинка\иконки\tmbs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548680"/>
            <a:ext cx="2616696" cy="2616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3" descr="F:\учитель года\картинка\иконки\бполп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88640"/>
            <a:ext cx="3048000" cy="3048000"/>
          </a:xfrm>
          <a:prstGeom prst="rect">
            <a:avLst/>
          </a:prstGeom>
          <a:noFill/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i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2</a:t>
            </a:r>
          </a:p>
        </p:txBody>
      </p:sp>
      <p:sp>
        <p:nvSpPr>
          <p:cNvPr id="18" name="Пятно 2 17">
            <a:hlinkClick r:id="rId3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4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3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6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4" descr="F:\учитель года\картинка\иконки\tmb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548680"/>
            <a:ext cx="2616696" cy="2616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4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876256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6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4" descr="F:\учитель года\картинка\иконки\tmb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548680"/>
            <a:ext cx="2616696" cy="2616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4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876256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6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4" descr="F:\учитель года\картинка\иконки\tmb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548680"/>
            <a:ext cx="2616696" cy="2616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4" action="ppaction://hlinksldjump"/>
          </p:cNvPr>
          <p:cNvSpPr/>
          <p:nvPr/>
        </p:nvSpPr>
        <p:spPr>
          <a:xfrm>
            <a:off x="6876256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6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4" descr="F:\учитель года\картинка\иконки\tmb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548680"/>
            <a:ext cx="2616696" cy="2616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4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4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4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4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4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4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4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4" action="ppaction://hlinksldjump"/>
          </p:cNvPr>
          <p:cNvSpPr/>
          <p:nvPr/>
        </p:nvSpPr>
        <p:spPr>
          <a:xfrm>
            <a:off x="6876256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4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6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4" descr="F:\учитель года\картинка\иконки\tmb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548680"/>
            <a:ext cx="2616696" cy="2616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4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876256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6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4" descr="F:\учитель года\картинка\иконки\tmb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548680"/>
            <a:ext cx="2616696" cy="2616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4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876256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6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4" descr="F:\учитель года\картинка\иконки\tmb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548680"/>
            <a:ext cx="2616696" cy="2616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4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876256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6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4" descr="F:\учитель года\картинка\иконки\tmb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548680"/>
            <a:ext cx="2616696" cy="2616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876256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4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6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4" descr="F:\учитель года\картинка\иконки\tmb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548680"/>
            <a:ext cx="2616696" cy="2616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4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876256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УРОВЕНЬ</a:t>
            </a:r>
            <a:endParaRPr lang="ru-RU" dirty="0"/>
          </a:p>
        </p:txBody>
      </p:sp>
      <p:pic>
        <p:nvPicPr>
          <p:cNvPr id="1026" name="Picture 2" descr="F:\учитель года\картинка\иконки\i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Лента лицом вверх 6">
            <a:hlinkClick r:id="rId3" action="ppaction://hlinksldjump"/>
          </p:cNvPr>
          <p:cNvSpPr/>
          <p:nvPr/>
        </p:nvSpPr>
        <p:spPr>
          <a:xfrm>
            <a:off x="323528" y="4581128"/>
            <a:ext cx="3816424" cy="1584176"/>
          </a:xfrm>
          <a:prstGeom prst="ribbon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БРОНЗОВЫЙ УРОВЕНЬ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32656"/>
            <a:ext cx="7704856" cy="95410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</a:rPr>
              <a:t>Здорово!!!  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</a:rPr>
              <a:t>Вы запомнили таблицу умножения на 6!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028384" y="5805264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3" descr="F:\учитель года\картинка\иконки\бполп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88640"/>
            <a:ext cx="3048000" cy="3048000"/>
          </a:xfrm>
          <a:prstGeom prst="rect">
            <a:avLst/>
          </a:prstGeom>
          <a:noFill/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i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2</a:t>
            </a:r>
          </a:p>
        </p:txBody>
      </p:sp>
      <p:sp>
        <p:nvSpPr>
          <p:cNvPr id="18" name="Пятно 2 17">
            <a:hlinkClick r:id="rId3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4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3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7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8" name="Пятно 2 17">
            <a:hlinkClick r:id="rId2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2" action="ppaction://hlinksldjump"/>
          </p:cNvPr>
          <p:cNvSpPr/>
          <p:nvPr/>
        </p:nvSpPr>
        <p:spPr>
          <a:xfrm>
            <a:off x="179512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2" action="ppaction://hlinksldjump"/>
          </p:cNvPr>
          <p:cNvSpPr/>
          <p:nvPr/>
        </p:nvSpPr>
        <p:spPr>
          <a:xfrm>
            <a:off x="1115616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2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2" action="ppaction://hlinksldjump"/>
          </p:cNvPr>
          <p:cNvSpPr/>
          <p:nvPr/>
        </p:nvSpPr>
        <p:spPr>
          <a:xfrm>
            <a:off x="3707904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49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2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2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2" action="ppaction://hlinksldjump"/>
          </p:cNvPr>
          <p:cNvSpPr/>
          <p:nvPr/>
        </p:nvSpPr>
        <p:spPr>
          <a:xfrm>
            <a:off x="6876256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2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  <p:pic>
        <p:nvPicPr>
          <p:cNvPr id="17" name="Picture 6" descr="F:\учитель года\картинка\сани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404664"/>
            <a:ext cx="2782367" cy="2641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7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6" descr="F:\учитель года\картинка\сан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782367" cy="2641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49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876256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4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7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6" descr="F:\учитель года\картинка\сан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782367" cy="2641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49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4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876256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7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6" descr="F:\учитель года\картинка\сан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782367" cy="2641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4" action="ppaction://hlinksldjump"/>
          </p:cNvPr>
          <p:cNvSpPr/>
          <p:nvPr/>
        </p:nvSpPr>
        <p:spPr>
          <a:xfrm>
            <a:off x="179512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49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876256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7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6" descr="F:\учитель года\картинка\сан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782367" cy="2641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49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4" action="ppaction://hlinksldjump"/>
          </p:cNvPr>
          <p:cNvSpPr/>
          <p:nvPr/>
        </p:nvSpPr>
        <p:spPr>
          <a:xfrm>
            <a:off x="6876256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7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6" descr="F:\учитель года\картинка\сан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782367" cy="2641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4" action="ppaction://hlinksldjump"/>
          </p:cNvPr>
          <p:cNvSpPr/>
          <p:nvPr/>
        </p:nvSpPr>
        <p:spPr>
          <a:xfrm>
            <a:off x="179512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4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4" action="ppaction://hlinksldjump"/>
          </p:cNvPr>
          <p:cNvSpPr/>
          <p:nvPr/>
        </p:nvSpPr>
        <p:spPr>
          <a:xfrm>
            <a:off x="1115616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4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4" action="ppaction://hlinksldjump"/>
          </p:cNvPr>
          <p:cNvSpPr/>
          <p:nvPr/>
        </p:nvSpPr>
        <p:spPr>
          <a:xfrm>
            <a:off x="3707904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49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4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4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4" action="ppaction://hlinksldjump"/>
          </p:cNvPr>
          <p:cNvSpPr/>
          <p:nvPr/>
        </p:nvSpPr>
        <p:spPr>
          <a:xfrm>
            <a:off x="6876256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4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7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6" descr="F:\учитель года\картинка\сан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782367" cy="2641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49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4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876256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7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6" descr="F:\учитель года\картинка\сан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782367" cy="2641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4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49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876256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7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6" descr="F:\учитель года\картинка\сан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782367" cy="2641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4" action="ppaction://hlinksldjump"/>
          </p:cNvPr>
          <p:cNvSpPr/>
          <p:nvPr/>
        </p:nvSpPr>
        <p:spPr>
          <a:xfrm>
            <a:off x="1115616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49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876256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7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6" descr="F:\учитель года\картинка\сан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2782367" cy="2641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4" action="ppaction://hlinksldjump"/>
          </p:cNvPr>
          <p:cNvSpPr/>
          <p:nvPr/>
        </p:nvSpPr>
        <p:spPr>
          <a:xfrm>
            <a:off x="3707904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49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876256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3" descr="F:\учитель года\картинка\иконки\бполп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88640"/>
            <a:ext cx="3048000" cy="3048000"/>
          </a:xfrm>
          <a:prstGeom prst="rect">
            <a:avLst/>
          </a:prstGeom>
          <a:noFill/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i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2</a:t>
            </a:r>
          </a:p>
        </p:txBody>
      </p:sp>
      <p:sp>
        <p:nvSpPr>
          <p:cNvPr id="18" name="Пятно 2 17">
            <a:hlinkClick r:id="rId3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4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3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5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УРОВЕНЬ</a:t>
            </a:r>
            <a:endParaRPr lang="ru-RU" dirty="0"/>
          </a:p>
        </p:txBody>
      </p:sp>
      <p:pic>
        <p:nvPicPr>
          <p:cNvPr id="1026" name="Picture 2" descr="F:\учитель года\картинка\иконки\i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Лента лицом вверх 6">
            <a:hlinkClick r:id="rId3" action="ppaction://hlinksldjump"/>
          </p:cNvPr>
          <p:cNvSpPr/>
          <p:nvPr/>
        </p:nvSpPr>
        <p:spPr>
          <a:xfrm>
            <a:off x="323528" y="4581128"/>
            <a:ext cx="3816424" cy="1584176"/>
          </a:xfrm>
          <a:prstGeom prst="ribbon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БРОНЗОВЫЙ УРОВЕНЬ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32656"/>
            <a:ext cx="7704856" cy="95410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</a:rPr>
              <a:t>Здорово!!!  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</a:rPr>
              <a:t>Вы запомнили таблицу умножения на 7!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028384" y="5805264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8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8" name="Пятно 2 17">
            <a:hlinkClick r:id="rId2" action="ppaction://hlinksldjump"/>
          </p:cNvPr>
          <p:cNvSpPr/>
          <p:nvPr/>
        </p:nvSpPr>
        <p:spPr>
          <a:xfrm>
            <a:off x="251520" y="407707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179512" y="256490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64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3" action="ppaction://hlinksldjump"/>
          </p:cNvPr>
          <p:cNvSpPr/>
          <p:nvPr/>
        </p:nvSpPr>
        <p:spPr>
          <a:xfrm>
            <a:off x="6948264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  <p:pic>
        <p:nvPicPr>
          <p:cNvPr id="16" name="Picture 5" descr="F:\учитель года\картинка\лыжи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12483" y="404664"/>
            <a:ext cx="2641599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8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5" descr="F:\учитель года\картинка\лыж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2483" y="404664"/>
            <a:ext cx="2641599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251520" y="407707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56490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64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948264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4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8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5" descr="F:\учитель года\картинка\лыж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2483" y="404664"/>
            <a:ext cx="2641599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251520" y="407707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56490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4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64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948264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8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5" descr="F:\учитель года\картинка\лыж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2483" y="404664"/>
            <a:ext cx="2641599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251520" y="407707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56490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4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64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948264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8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5" descr="F:\учитель года\картинка\лыж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2483" y="404664"/>
            <a:ext cx="2641599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251520" y="407707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4" action="ppaction://hlinksldjump"/>
          </p:cNvPr>
          <p:cNvSpPr/>
          <p:nvPr/>
        </p:nvSpPr>
        <p:spPr>
          <a:xfrm>
            <a:off x="179512" y="256490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64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948264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8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5" descr="F:\учитель года\картинка\лыж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2483" y="404664"/>
            <a:ext cx="2641599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251520" y="407707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56490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4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64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948264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8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5" descr="F:\учитель года\картинка\лыж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2483" y="404664"/>
            <a:ext cx="2641599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251520" y="407707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56490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4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64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948264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8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5" descr="F:\учитель года\картинка\лыж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2483" y="404664"/>
            <a:ext cx="2641599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251520" y="407707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56490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4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64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948264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8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5" descr="F:\учитель года\картинка\лыж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2483" y="404664"/>
            <a:ext cx="2641599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251520" y="407707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56490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64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4" action="ppaction://hlinksldjump"/>
          </p:cNvPr>
          <p:cNvSpPr/>
          <p:nvPr/>
        </p:nvSpPr>
        <p:spPr>
          <a:xfrm>
            <a:off x="6948264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3" descr="F:\учитель года\картинка\иконки\бполп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88640"/>
            <a:ext cx="3048000" cy="3048000"/>
          </a:xfrm>
          <a:prstGeom prst="rect">
            <a:avLst/>
          </a:prstGeom>
          <a:noFill/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i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2</a:t>
            </a:r>
          </a:p>
        </p:txBody>
      </p:sp>
      <p:sp>
        <p:nvSpPr>
          <p:cNvPr id="18" name="Пятно 2 17">
            <a:hlinkClick r:id="rId3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4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5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3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8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5" descr="F:\учитель года\картинка\лыж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2483" y="404664"/>
            <a:ext cx="2641599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251520" y="407707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56490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4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64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948264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УРОВЕНЬ</a:t>
            </a:r>
            <a:endParaRPr lang="ru-RU" dirty="0"/>
          </a:p>
        </p:txBody>
      </p:sp>
      <p:pic>
        <p:nvPicPr>
          <p:cNvPr id="1026" name="Picture 2" descr="F:\учитель года\картинка\иконки\i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Лента лицом вверх 6">
            <a:hlinkClick r:id="rId3" action="ppaction://hlinksldjump"/>
          </p:cNvPr>
          <p:cNvSpPr/>
          <p:nvPr/>
        </p:nvSpPr>
        <p:spPr>
          <a:xfrm>
            <a:off x="323528" y="4581128"/>
            <a:ext cx="3816424" cy="1584176"/>
          </a:xfrm>
          <a:prstGeom prst="ribbon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БРОНЗОВЫЙ УРОВЕНЬ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32656"/>
            <a:ext cx="7704856" cy="95410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</a:rPr>
              <a:t>Здорово!!!  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</a:rPr>
              <a:t>Вы запомнили таблицу умножения на 8!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028384" y="5805264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9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8" name="Пятно 2 17">
            <a:hlinkClick r:id="rId2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2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2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2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2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2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2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2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2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81</a:t>
            </a:r>
          </a:p>
          <a:p>
            <a:pPr algn="ctr"/>
            <a:endParaRPr lang="ru-RU" dirty="0"/>
          </a:p>
        </p:txBody>
      </p:sp>
      <p:pic>
        <p:nvPicPr>
          <p:cNvPr id="17" name="Picture 17" descr="F:\учитель года\картинка\иконки\сяи 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476672"/>
            <a:ext cx="2620888" cy="26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9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17" descr="F:\учитель года\картинка\иконки\сяи 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76672"/>
            <a:ext cx="2620888" cy="26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4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81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9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17" descr="F:\учитель года\картинка\иконки\сяи 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76672"/>
            <a:ext cx="2620888" cy="26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4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81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9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17" descr="F:\учитель года\картинка\иконки\сяи 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76672"/>
            <a:ext cx="2620888" cy="26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4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81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3</a:t>
            </a:r>
          </a:p>
        </p:txBody>
      </p:sp>
      <p:sp>
        <p:nvSpPr>
          <p:cNvPr id="18" name="Пятно 2 17">
            <a:hlinkClick r:id="rId2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2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2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2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2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2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2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2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2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pic>
        <p:nvPicPr>
          <p:cNvPr id="17" name="Picture 15" descr="F:\учитель года\картинка\иконки\4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332656"/>
            <a:ext cx="2832720" cy="2832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9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17" descr="F:\учитель года\картинка\иконки\сяи 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76672"/>
            <a:ext cx="2620888" cy="26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4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4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4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4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4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4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4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4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4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81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9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17" descr="F:\учитель года\картинка\иконки\сяи 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76672"/>
            <a:ext cx="2620888" cy="26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4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81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9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17" descr="F:\учитель года\картинка\иконки\сяи 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76672"/>
            <a:ext cx="2620888" cy="26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4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81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3" descr="F:\учитель года\картинка\иконки\бполп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88640"/>
            <a:ext cx="3048000" cy="3048000"/>
          </a:xfrm>
          <a:prstGeom prst="rect">
            <a:avLst/>
          </a:prstGeom>
          <a:noFill/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i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2</a:t>
            </a:r>
          </a:p>
        </p:txBody>
      </p:sp>
      <p:sp>
        <p:nvSpPr>
          <p:cNvPr id="18" name="Пятно 2 17">
            <a:hlinkClick r:id="rId3" action="ppaction://hlinksldjump"/>
          </p:cNvPr>
          <p:cNvSpPr/>
          <p:nvPr/>
        </p:nvSpPr>
        <p:spPr>
          <a:xfrm>
            <a:off x="0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19" name="Пятно 2 18">
            <a:hlinkClick r:id="rId4" action="ppaction://hlinksldjump"/>
          </p:cNvPr>
          <p:cNvSpPr/>
          <p:nvPr/>
        </p:nvSpPr>
        <p:spPr>
          <a:xfrm>
            <a:off x="0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0" name="Пятно 2 1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1" name="Пятно 2 20">
            <a:hlinkClick r:id="rId3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2" name="Пятно 2 2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3" name="Пятно 2 22">
            <a:hlinkClick r:id="rId5" action="ppaction://hlinksldjump"/>
          </p:cNvPr>
          <p:cNvSpPr/>
          <p:nvPr/>
        </p:nvSpPr>
        <p:spPr>
          <a:xfrm>
            <a:off x="3707904" y="534583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algn="ctr"/>
            <a:endParaRPr lang="ru-RU" dirty="0"/>
          </a:p>
        </p:txBody>
      </p:sp>
      <p:sp>
        <p:nvSpPr>
          <p:cNvPr id="24" name="Пятно 2 2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5" name="Пятно 2 2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6" name="Пятно 2 25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27" name="Пятно 2 2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9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17" descr="F:\учитель года\картинка\иконки\сяи 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76672"/>
            <a:ext cx="2620888" cy="26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4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81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9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17" descr="F:\учитель года\картинка\иконки\сяи 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76672"/>
            <a:ext cx="2620888" cy="26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4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81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9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17" descr="F:\учитель года\картинка\иконки\сяи 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76672"/>
            <a:ext cx="2620888" cy="26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4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81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УРОВЕНЬ</a:t>
            </a:r>
            <a:endParaRPr lang="ru-RU" dirty="0"/>
          </a:p>
        </p:txBody>
      </p:sp>
      <p:pic>
        <p:nvPicPr>
          <p:cNvPr id="1026" name="Picture 2" descr="F:\учитель года\картинка\иконки\i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Лента лицом вверх 6">
            <a:hlinkClick r:id="rId3" action="ppaction://hlinksldjump"/>
          </p:cNvPr>
          <p:cNvSpPr/>
          <p:nvPr/>
        </p:nvSpPr>
        <p:spPr>
          <a:xfrm>
            <a:off x="323528" y="4581128"/>
            <a:ext cx="3816424" cy="1584176"/>
          </a:xfrm>
          <a:prstGeom prst="ribbon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БРОНЗОВЫЙ УРОВЕНЬ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32656"/>
            <a:ext cx="7704856" cy="95410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</a:rPr>
              <a:t>Здорово!!!  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</a:rPr>
              <a:t>Вы запомнили таблицу умножения на 9!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6" name="Управляющая кнопка: домой 5">
            <a:hlinkClick r:id="rId4" action="ppaction://hlinksldjump" highlightClick="1"/>
          </p:cNvPr>
          <p:cNvSpPr/>
          <p:nvPr/>
        </p:nvSpPr>
        <p:spPr>
          <a:xfrm>
            <a:off x="8028384" y="5805264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5292080" y="1700808"/>
            <a:ext cx="1828800" cy="1676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4389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Перепутанная 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Таблица умножения </a:t>
            </a:r>
            <a:endParaRPr lang="ru-RU" sz="3600" b="1" dirty="0">
              <a:solidFill>
                <a:schemeClr val="bg1"/>
              </a:solidFill>
            </a:endParaRPr>
          </a:p>
        </p:txBody>
      </p:sp>
      <p:pic>
        <p:nvPicPr>
          <p:cNvPr id="4" name="Picture 5" descr="F:\учитель года\картинка\лыж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917889">
            <a:off x="3419872" y="1484784"/>
            <a:ext cx="1785938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SPORT0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1700808"/>
            <a:ext cx="157638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3" descr="F:\учитель года\картинка\иконки\бполп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1340768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4" descr="F:\учитель года\картинка\иконки\tmbs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1124744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5" descr="F:\учитель года\картинка\иконки\4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1062579">
            <a:off x="1763688" y="1772816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6" descr="F:\учитель года\картинка\иконки\кенгг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20834572">
            <a:off x="6760097" y="3240832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" descr="F:\учитель года\картинка\сани.jpe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1154032">
            <a:off x="5097180" y="3612179"/>
            <a:ext cx="184626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7" descr="F:\учитель года\картинка\иконки\сяи .gi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20514538">
            <a:off x="4038915" y="4696116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ятно 2 13"/>
          <p:cNvSpPr/>
          <p:nvPr/>
        </p:nvSpPr>
        <p:spPr>
          <a:xfrm>
            <a:off x="539552" y="3356992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22" name="Пятно 2 21"/>
          <p:cNvSpPr/>
          <p:nvPr/>
        </p:nvSpPr>
        <p:spPr>
          <a:xfrm>
            <a:off x="179512" y="4437112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3" name="Пятно 2 22"/>
          <p:cNvSpPr/>
          <p:nvPr/>
        </p:nvSpPr>
        <p:spPr>
          <a:xfrm>
            <a:off x="3059832" y="3789040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endParaRPr lang="ru-RU" dirty="0"/>
          </a:p>
        </p:txBody>
      </p:sp>
      <p:sp>
        <p:nvSpPr>
          <p:cNvPr id="24" name="Пятно 2 23"/>
          <p:cNvSpPr/>
          <p:nvPr/>
        </p:nvSpPr>
        <p:spPr>
          <a:xfrm>
            <a:off x="1187624" y="4509120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5" name="Пятно 2 24"/>
          <p:cNvSpPr/>
          <p:nvPr/>
        </p:nvSpPr>
        <p:spPr>
          <a:xfrm>
            <a:off x="539552" y="5589240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6" name="Пятно 2 25"/>
          <p:cNvSpPr/>
          <p:nvPr/>
        </p:nvSpPr>
        <p:spPr>
          <a:xfrm>
            <a:off x="1907704" y="3645024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dirty="0"/>
          </a:p>
        </p:txBody>
      </p:sp>
      <p:sp>
        <p:nvSpPr>
          <p:cNvPr id="27" name="Пятно 2 26"/>
          <p:cNvSpPr/>
          <p:nvPr/>
        </p:nvSpPr>
        <p:spPr>
          <a:xfrm>
            <a:off x="1907704" y="5661248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28" name="Пятно 2 27"/>
          <p:cNvSpPr/>
          <p:nvPr/>
        </p:nvSpPr>
        <p:spPr>
          <a:xfrm>
            <a:off x="2267744" y="4725144"/>
            <a:ext cx="1224136" cy="1008112"/>
          </a:xfrm>
          <a:prstGeom prst="irregularSeal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9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7" name="Picture 17" descr="F:\учитель года\картинка\иконки\сяи 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76672"/>
            <a:ext cx="2620888" cy="26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79512" y="414908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4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948264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81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6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14" descr="F:\учитель года\картинка\иконки\tmb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548680"/>
            <a:ext cx="2616696" cy="2616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70892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043608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4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876256" y="50131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54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788024" y="476672"/>
            <a:ext cx="2836912" cy="27363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5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9" name="Picture 10" descr="SPORT0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4757" y="548680"/>
            <a:ext cx="2601579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ятно 2 15">
            <a:hlinkClick r:id="rId3" action="ppaction://hlinksldjump"/>
          </p:cNvPr>
          <p:cNvSpPr/>
          <p:nvPr/>
        </p:nvSpPr>
        <p:spPr>
          <a:xfrm>
            <a:off x="10750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07504" y="278092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1043608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4" action="ppaction://hlinksldjump"/>
          </p:cNvPr>
          <p:cNvSpPr/>
          <p:nvPr/>
        </p:nvSpPr>
        <p:spPr>
          <a:xfrm>
            <a:off x="3707904" y="5229200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7020272" y="508518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50</a:t>
            </a:r>
          </a:p>
          <a:p>
            <a:pPr algn="ctr"/>
            <a:endParaRPr lang="ru-RU" dirty="0"/>
          </a:p>
        </p:txBody>
      </p:sp>
      <p:sp>
        <p:nvSpPr>
          <p:cNvPr id="37" name="Пятно 2 36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8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5" descr="F:\учитель года\картинка\лыж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2483" y="404664"/>
            <a:ext cx="2641599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251520" y="407707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56490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4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3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64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948264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-243408"/>
            <a:ext cx="36724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0000" b="1" i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0000" b="1" i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7740352" y="188640"/>
            <a:ext cx="1123950" cy="1048544"/>
          </a:xfrm>
          <a:prstGeom prst="rect">
            <a:avLst/>
          </a:prstGeom>
        </p:spPr>
        <p:txBody>
          <a:bodyPr vert="horz" wrap="none" fromWordArt="1" anchor="ctr" anchorCtr="0">
            <a:prstTxWarp prst="textCurveUp">
              <a:avLst>
                <a:gd name="adj" fmla="val 4083"/>
              </a:avLst>
            </a:prstTxWarp>
          </a:bodyPr>
          <a:lstStyle/>
          <a:p>
            <a:pPr algn="ctr"/>
            <a:r>
              <a:rPr lang="ru-RU" sz="80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8</a:t>
            </a:r>
            <a:endParaRPr lang="ru-RU" sz="80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6" name="Picture 5" descr="F:\учитель года\картинка\лыж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2483" y="404664"/>
            <a:ext cx="2641599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ятно 2 16">
            <a:hlinkClick r:id="rId3" action="ppaction://hlinksldjump"/>
          </p:cNvPr>
          <p:cNvSpPr/>
          <p:nvPr/>
        </p:nvSpPr>
        <p:spPr>
          <a:xfrm>
            <a:off x="251520" y="407707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endParaRPr lang="ru-RU" dirty="0"/>
          </a:p>
        </p:txBody>
      </p:sp>
      <p:sp>
        <p:nvSpPr>
          <p:cNvPr id="28" name="Пятно 2 27">
            <a:hlinkClick r:id="rId3" action="ppaction://hlinksldjump"/>
          </p:cNvPr>
          <p:cNvSpPr/>
          <p:nvPr/>
        </p:nvSpPr>
        <p:spPr>
          <a:xfrm>
            <a:off x="179512" y="2564904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endParaRPr lang="ru-RU" dirty="0"/>
          </a:p>
        </p:txBody>
      </p:sp>
      <p:sp>
        <p:nvSpPr>
          <p:cNvPr id="29" name="Пятно 2 28">
            <a:hlinkClick r:id="rId3" action="ppaction://hlinksldjump"/>
          </p:cNvPr>
          <p:cNvSpPr/>
          <p:nvPr/>
        </p:nvSpPr>
        <p:spPr>
          <a:xfrm>
            <a:off x="1835696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ctr"/>
            <a:endParaRPr lang="ru-RU" dirty="0"/>
          </a:p>
        </p:txBody>
      </p:sp>
      <p:sp>
        <p:nvSpPr>
          <p:cNvPr id="30" name="Пятно 2 29">
            <a:hlinkClick r:id="rId3" action="ppaction://hlinksldjump"/>
          </p:cNvPr>
          <p:cNvSpPr/>
          <p:nvPr/>
        </p:nvSpPr>
        <p:spPr>
          <a:xfrm>
            <a:off x="1115616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  <a:p>
            <a:pPr algn="ctr"/>
            <a:endParaRPr lang="ru-RU" dirty="0"/>
          </a:p>
        </p:txBody>
      </p:sp>
      <p:sp>
        <p:nvSpPr>
          <p:cNvPr id="31" name="Пятно 2 30">
            <a:hlinkClick r:id="rId3" action="ppaction://hlinksldjump"/>
          </p:cNvPr>
          <p:cNvSpPr/>
          <p:nvPr/>
        </p:nvSpPr>
        <p:spPr>
          <a:xfrm>
            <a:off x="4211960" y="31409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ctr"/>
            <a:endParaRPr lang="ru-RU" dirty="0"/>
          </a:p>
        </p:txBody>
      </p:sp>
      <p:sp>
        <p:nvSpPr>
          <p:cNvPr id="32" name="Пятно 2 31">
            <a:hlinkClick r:id="rId3" action="ppaction://hlinksldjump"/>
          </p:cNvPr>
          <p:cNvSpPr/>
          <p:nvPr/>
        </p:nvSpPr>
        <p:spPr>
          <a:xfrm>
            <a:off x="3707904" y="5157192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pPr algn="ctr"/>
            <a:endParaRPr lang="ru-RU" dirty="0"/>
          </a:p>
        </p:txBody>
      </p:sp>
      <p:sp>
        <p:nvSpPr>
          <p:cNvPr id="33" name="Пятно 2 32">
            <a:hlinkClick r:id="rId3" action="ppaction://hlinksldjump"/>
          </p:cNvPr>
          <p:cNvSpPr/>
          <p:nvPr/>
        </p:nvSpPr>
        <p:spPr>
          <a:xfrm>
            <a:off x="2627784" y="422108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endParaRPr lang="ru-RU" dirty="0"/>
          </a:p>
        </p:txBody>
      </p:sp>
      <p:sp>
        <p:nvSpPr>
          <p:cNvPr id="34" name="Пятно 2 33">
            <a:hlinkClick r:id="rId4" action="ppaction://hlinksldjump"/>
          </p:cNvPr>
          <p:cNvSpPr/>
          <p:nvPr/>
        </p:nvSpPr>
        <p:spPr>
          <a:xfrm>
            <a:off x="5364088" y="429309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64</a:t>
            </a:r>
          </a:p>
          <a:p>
            <a:pPr algn="ctr"/>
            <a:endParaRPr lang="ru-RU" dirty="0"/>
          </a:p>
        </p:txBody>
      </p:sp>
      <p:sp>
        <p:nvSpPr>
          <p:cNvPr id="35" name="Пятно 2 34">
            <a:hlinkClick r:id="rId3" action="ppaction://hlinksldjump"/>
          </p:cNvPr>
          <p:cNvSpPr/>
          <p:nvPr/>
        </p:nvSpPr>
        <p:spPr>
          <a:xfrm>
            <a:off x="6948264" y="4941168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80</a:t>
            </a:r>
          </a:p>
          <a:p>
            <a:pPr algn="ctr"/>
            <a:endParaRPr lang="ru-RU" dirty="0"/>
          </a:p>
        </p:txBody>
      </p:sp>
      <p:sp>
        <p:nvSpPr>
          <p:cNvPr id="36" name="Пятно 2 35">
            <a:hlinkClick r:id="rId3" action="ppaction://hlinksldjump"/>
          </p:cNvPr>
          <p:cNvSpPr/>
          <p:nvPr/>
        </p:nvSpPr>
        <p:spPr>
          <a:xfrm>
            <a:off x="6804248" y="3212976"/>
            <a:ext cx="1872208" cy="1512168"/>
          </a:xfrm>
          <a:prstGeom prst="irregularSeal2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329</TotalTime>
  <Words>1861</Words>
  <Application>Microsoft Office PowerPoint</Application>
  <PresentationFormat>Экран (4:3)</PresentationFormat>
  <Paragraphs>1544</Paragraphs>
  <Slides>138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138</vt:i4>
      </vt:variant>
    </vt:vector>
  </HeadingPairs>
  <TitlesOfParts>
    <vt:vector size="139" baseType="lpstr">
      <vt:lpstr>Поток</vt:lpstr>
      <vt:lpstr>                     БЫСТРЕЕ                          ВЫШЕ                                 СИЛЬНЕЕ </vt:lpstr>
      <vt:lpstr>1 УРОВЕНЬ</vt:lpstr>
      <vt:lpstr>ВПЕРЁД ! К    ПОБЕДЕ !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1 УРОВЕНЬ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1 УРОВЕНЬ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1 УРОВЕНЬ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1 УРОВЕНЬ</vt:lpstr>
      <vt:lpstr>Слайд 49</vt:lpstr>
      <vt:lpstr>Слайд 50</vt:lpstr>
      <vt:lpstr>Слайд 51</vt:lpstr>
      <vt:lpstr>Слайд 52</vt:lpstr>
      <vt:lpstr>Слайд 53</vt:lpstr>
      <vt:lpstr>Слайд 54</vt:lpstr>
      <vt:lpstr>Слайд 55</vt:lpstr>
      <vt:lpstr>Слайд 56</vt:lpstr>
      <vt:lpstr>Слайд 57</vt:lpstr>
      <vt:lpstr>Слайд 58</vt:lpstr>
      <vt:lpstr>1 УРОВЕНЬ</vt:lpstr>
      <vt:lpstr>Слайд 60</vt:lpstr>
      <vt:lpstr>Слайд 61</vt:lpstr>
      <vt:lpstr>Слайд 62</vt:lpstr>
      <vt:lpstr>Слайд 63</vt:lpstr>
      <vt:lpstr>Слайд 64</vt:lpstr>
      <vt:lpstr>Слайд 65</vt:lpstr>
      <vt:lpstr>Слайд 66</vt:lpstr>
      <vt:lpstr>Слайд 67</vt:lpstr>
      <vt:lpstr>Слайд 68</vt:lpstr>
      <vt:lpstr>Слайд 69</vt:lpstr>
      <vt:lpstr>1 УРОВЕНЬ</vt:lpstr>
      <vt:lpstr>Слайд 71</vt:lpstr>
      <vt:lpstr>Слайд 72</vt:lpstr>
      <vt:lpstr>Слайд 73</vt:lpstr>
      <vt:lpstr>Слайд 74</vt:lpstr>
      <vt:lpstr>Слайд 75</vt:lpstr>
      <vt:lpstr>Слайд 76</vt:lpstr>
      <vt:lpstr>Слайд 77</vt:lpstr>
      <vt:lpstr>Слайд 78</vt:lpstr>
      <vt:lpstr>Слайд 79</vt:lpstr>
      <vt:lpstr>Слайд 80</vt:lpstr>
      <vt:lpstr>1 УРОВЕНЬ</vt:lpstr>
      <vt:lpstr>Слайд 82</vt:lpstr>
      <vt:lpstr>Слайд 83</vt:lpstr>
      <vt:lpstr>Слайд 84</vt:lpstr>
      <vt:lpstr>Слайд 85</vt:lpstr>
      <vt:lpstr>Слайд 86</vt:lpstr>
      <vt:lpstr>Слайд 87</vt:lpstr>
      <vt:lpstr>Слайд 88</vt:lpstr>
      <vt:lpstr>Слайд 89</vt:lpstr>
      <vt:lpstr>Слайд 90</vt:lpstr>
      <vt:lpstr>Слайд 91</vt:lpstr>
      <vt:lpstr>Слайд 92</vt:lpstr>
      <vt:lpstr>1 УРОВЕНЬ</vt:lpstr>
      <vt:lpstr>Слайд 94</vt:lpstr>
      <vt:lpstr>Слайд 95</vt:lpstr>
      <vt:lpstr>Слайд 96</vt:lpstr>
      <vt:lpstr>Слайд 97</vt:lpstr>
      <vt:lpstr>Слайд 98</vt:lpstr>
      <vt:lpstr>Слайд 99</vt:lpstr>
      <vt:lpstr>Слайд 100</vt:lpstr>
      <vt:lpstr>Слайд 101</vt:lpstr>
      <vt:lpstr>Слайд 102</vt:lpstr>
      <vt:lpstr>Слайд 103</vt:lpstr>
      <vt:lpstr>Слайд 104</vt:lpstr>
      <vt:lpstr>Слайд 105</vt:lpstr>
      <vt:lpstr>Слайд 106</vt:lpstr>
      <vt:lpstr>Слайд 107</vt:lpstr>
      <vt:lpstr>Слайд 108</vt:lpstr>
      <vt:lpstr>Слайд 109</vt:lpstr>
      <vt:lpstr>1 УРОВЕНЬ</vt:lpstr>
      <vt:lpstr>Слайд 111</vt:lpstr>
      <vt:lpstr>Слайд 112</vt:lpstr>
      <vt:lpstr>Слайд 113</vt:lpstr>
      <vt:lpstr>Слайд 114</vt:lpstr>
      <vt:lpstr>Слайд 115</vt:lpstr>
      <vt:lpstr>Слайд 116</vt:lpstr>
      <vt:lpstr>Слайд 117</vt:lpstr>
      <vt:lpstr>Слайд 118</vt:lpstr>
      <vt:lpstr>Слайд 119</vt:lpstr>
      <vt:lpstr>Слайд 120</vt:lpstr>
      <vt:lpstr>Слайд 121</vt:lpstr>
      <vt:lpstr>Слайд 122</vt:lpstr>
      <vt:lpstr>Слайд 123</vt:lpstr>
      <vt:lpstr>Слайд 124</vt:lpstr>
      <vt:lpstr>Слайд 125</vt:lpstr>
      <vt:lpstr>Слайд 126</vt:lpstr>
      <vt:lpstr>Слайд 127</vt:lpstr>
      <vt:lpstr>Слайд 128</vt:lpstr>
      <vt:lpstr>Слайд 129</vt:lpstr>
      <vt:lpstr>Слайд 130</vt:lpstr>
      <vt:lpstr>Слайд 131</vt:lpstr>
      <vt:lpstr>Слайд 132</vt:lpstr>
      <vt:lpstr>Слайд 133</vt:lpstr>
      <vt:lpstr>Слайд 134</vt:lpstr>
      <vt:lpstr>Слайд 135</vt:lpstr>
      <vt:lpstr>Слайд 136</vt:lpstr>
      <vt:lpstr>Слайд 137</vt:lpstr>
      <vt:lpstr>1 УРОВЕНЬ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Gamer's</dc:creator>
  <cp:lastModifiedBy>Admin</cp:lastModifiedBy>
  <cp:revision>54</cp:revision>
  <dcterms:created xsi:type="dcterms:W3CDTF">2010-09-22T07:13:59Z</dcterms:created>
  <dcterms:modified xsi:type="dcterms:W3CDTF">2011-11-06T15:09:10Z</dcterms:modified>
</cp:coreProperties>
</file>