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sldIdLst>
    <p:sldId id="257" r:id="rId3"/>
    <p:sldId id="263" r:id="rId4"/>
    <p:sldId id="262" r:id="rId5"/>
    <p:sldId id="264" r:id="rId6"/>
  </p:sldIdLst>
  <p:sldSz cx="9144000" cy="6858000" type="screen4x3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671"/>
    <a:srgbClr val="00123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98F5A-586F-4BCC-A680-89C7AD4F123E}" type="datetimeFigureOut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06.11.2011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72029-3439-4AF3-9FD7-C210BC72CD44}" type="slidenum">
              <a:rPr lang="ru-RU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ru-RU">
              <a:solidFill>
                <a:srgbClr val="F0A22E">
                  <a:shade val="75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012721" y="785794"/>
            <a:ext cx="531164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Падежи имён </a:t>
            </a:r>
          </a:p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существительных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6357950" y="5214950"/>
            <a:ext cx="428628" cy="285752"/>
          </a:xfrm>
          <a:prstGeom prst="actionButtonForwardNext">
            <a:avLst/>
          </a:prstGeom>
          <a:solidFill>
            <a:srgbClr val="FFC671"/>
          </a:solidFill>
          <a:ln>
            <a:solidFill>
              <a:schemeClr val="accent6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нутый угол 11">
            <a:hlinkClick r:id="rId2" action="ppaction://hlinksldjump"/>
          </p:cNvPr>
          <p:cNvSpPr/>
          <p:nvPr/>
        </p:nvSpPr>
        <p:spPr>
          <a:xfrm>
            <a:off x="2714612" y="5214950"/>
            <a:ext cx="285752" cy="357190"/>
          </a:xfrm>
          <a:prstGeom prst="foldedCorner">
            <a:avLst/>
          </a:prstGeom>
          <a:solidFill>
            <a:srgbClr val="FFC671"/>
          </a:solidFill>
          <a:ln>
            <a:solidFill>
              <a:srgbClr val="FF99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042" y="714356"/>
            <a:ext cx="6000792" cy="412420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>
                  <a:solidFill>
                    <a:schemeClr val="tx1"/>
                  </a:solidFill>
                </a:ln>
                <a:solidFill>
                  <a:srgbClr val="00123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Дорогой друг!</a:t>
            </a:r>
          </a:p>
          <a:p>
            <a:pPr algn="just"/>
            <a:endParaRPr lang="ru-RU" sz="1000" b="1" dirty="0" smtClean="0">
              <a:ln w="11430">
                <a:solidFill>
                  <a:schemeClr val="tx1"/>
                </a:solidFill>
              </a:ln>
              <a:solidFill>
                <a:srgbClr val="001236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800" b="1" dirty="0" smtClean="0">
                <a:ln w="11430">
                  <a:solidFill>
                    <a:schemeClr val="tx1"/>
                  </a:solidFill>
                </a:ln>
                <a:solidFill>
                  <a:srgbClr val="00123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 одной стороне карточки записано название падежа, а на другой – вопросы. Вначале сам ответь, а потом проверь себя. Для этого левой кнопкой мышки щелкни по карточке. Второй щелчок возвращает название падежа.</a:t>
            </a:r>
            <a:endParaRPr lang="ru-RU" sz="2800" b="1" dirty="0">
              <a:ln w="11430">
                <a:solidFill>
                  <a:schemeClr val="tx1"/>
                </a:solidFill>
              </a:ln>
              <a:solidFill>
                <a:srgbClr val="001236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Управляющая кнопка: далее 6">
            <a:hlinkClick r:id="" action="ppaction://hlinkshowjump?jump=nextslide" highlightClick="1"/>
          </p:cNvPr>
          <p:cNvSpPr/>
          <p:nvPr/>
        </p:nvSpPr>
        <p:spPr>
          <a:xfrm>
            <a:off x="6929454" y="4929198"/>
            <a:ext cx="428628" cy="285752"/>
          </a:xfrm>
          <a:prstGeom prst="actionButtonForwardNext">
            <a:avLst/>
          </a:prstGeom>
          <a:solidFill>
            <a:srgbClr val="FFC671"/>
          </a:solidFill>
          <a:ln>
            <a:solidFill>
              <a:schemeClr val="accent6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000232" y="2071678"/>
            <a:ext cx="1714512" cy="1357322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Кто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Что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000232" y="2071678"/>
            <a:ext cx="1714512" cy="1357322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И.п.</a:t>
            </a:r>
            <a:endParaRPr lang="ru-RU" sz="4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000232" y="2071678"/>
            <a:ext cx="1714512" cy="135732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857620" y="2071678"/>
            <a:ext cx="1714512" cy="1357322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Кем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Чем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857620" y="2071678"/>
            <a:ext cx="1714512" cy="1357322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Т.п.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857620" y="2071678"/>
            <a:ext cx="1714512" cy="135732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715008" y="2071678"/>
            <a:ext cx="1714512" cy="1357322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Кого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Чего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15008" y="2071678"/>
            <a:ext cx="1714512" cy="1357322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Р.п.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715008" y="2071678"/>
            <a:ext cx="1714512" cy="135732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000232" y="3643314"/>
            <a:ext cx="1714512" cy="1357322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Кому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Чему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000232" y="3643314"/>
            <a:ext cx="1714512" cy="1357322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Д.п.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857620" y="3643314"/>
            <a:ext cx="1714512" cy="1357322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Кого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Что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857620" y="3643314"/>
            <a:ext cx="1714512" cy="1357322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В.п.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000232" y="3643314"/>
            <a:ext cx="1714512" cy="135732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857620" y="3643314"/>
            <a:ext cx="1714512" cy="135732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715008" y="3643314"/>
            <a:ext cx="1714512" cy="1357322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О ком</a:t>
            </a:r>
            <a:r>
              <a:rPr lang="en-US" sz="28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О чём</a:t>
            </a:r>
            <a:r>
              <a:rPr lang="en-US" sz="28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15008" y="3643314"/>
            <a:ext cx="1714512" cy="1357322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П.п.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715008" y="3643314"/>
            <a:ext cx="1714512" cy="135732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85720" y="5357826"/>
            <a:ext cx="1285200" cy="1285884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52" name="Блок-схема: узел суммирования 51">
            <a:hlinkClick r:id="" action="ppaction://hlinkshowjump?jump=endshow"/>
          </p:cNvPr>
          <p:cNvSpPr/>
          <p:nvPr/>
        </p:nvSpPr>
        <p:spPr>
          <a:xfrm>
            <a:off x="3571868" y="5500702"/>
            <a:ext cx="428628" cy="428628"/>
          </a:xfrm>
          <a:prstGeom prst="flowChartSummingJunction">
            <a:avLst/>
          </a:prstGeom>
          <a:solidFill>
            <a:srgbClr val="FF9900"/>
          </a:soli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2408687" y="571480"/>
            <a:ext cx="437684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Падежи имён </a:t>
            </a:r>
          </a:p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существительных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1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9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" grpId="0" animBg="1"/>
      <p:bldP spid="2" grpId="1" animBg="1"/>
      <p:bldP spid="5" grpId="0" animBg="1"/>
      <p:bldP spid="5" grpId="1" animBg="1"/>
      <p:bldP spid="6" grpId="0" animBg="1"/>
      <p:bldP spid="6" grpId="1" animBg="1"/>
      <p:bldP spid="9" grpId="0" animBg="1"/>
      <p:bldP spid="9" grpId="1" animBg="1"/>
      <p:bldP spid="10" grpId="0" animBg="1"/>
      <p:bldP spid="10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6500826" y="5143512"/>
            <a:ext cx="357190" cy="357190"/>
          </a:xfrm>
          <a:prstGeom prst="actionButtonHome">
            <a:avLst/>
          </a:prstGeom>
          <a:solidFill>
            <a:srgbClr val="FFC671"/>
          </a:solidFill>
          <a:ln>
            <a:solidFill>
              <a:srgbClr val="FF99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узел суммирования 6">
            <a:hlinkClick r:id="" action="ppaction://hlinkshowjump?jump=endshow"/>
          </p:cNvPr>
          <p:cNvSpPr/>
          <p:nvPr/>
        </p:nvSpPr>
        <p:spPr>
          <a:xfrm>
            <a:off x="3500430" y="5143512"/>
            <a:ext cx="428628" cy="428628"/>
          </a:xfrm>
          <a:prstGeom prst="flowChartSummingJunction">
            <a:avLst/>
          </a:prstGeom>
          <a:solidFill>
            <a:srgbClr val="FF9900"/>
          </a:solidFill>
          <a:ln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73f988fe6df8ae7d8013c6fd66a1c042d9bb9d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85</Words>
  <Application>Microsoft Office PowerPoint</Application>
  <PresentationFormat>Экран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6" baseType="lpstr">
      <vt:lpstr>Тема Office</vt:lpstr>
      <vt:lpstr>1_Тема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metodist</dc:creator>
  <cp:lastModifiedBy>Admin</cp:lastModifiedBy>
  <cp:revision>66</cp:revision>
  <dcterms:created xsi:type="dcterms:W3CDTF">2011-06-08T09:33:44Z</dcterms:created>
  <dcterms:modified xsi:type="dcterms:W3CDTF">2011-11-06T15:12:04Z</dcterms:modified>
</cp:coreProperties>
</file>