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2" r:id="rId4"/>
    <p:sldId id="261" r:id="rId5"/>
    <p:sldId id="263" r:id="rId6"/>
    <p:sldId id="264" r:id="rId7"/>
    <p:sldId id="265" r:id="rId8"/>
    <p:sldId id="268" r:id="rId9"/>
    <p:sldId id="272" r:id="rId10"/>
    <p:sldId id="269" r:id="rId11"/>
    <p:sldId id="267" r:id="rId12"/>
    <p:sldId id="273" r:id="rId13"/>
    <p:sldId id="275" r:id="rId14"/>
    <p:sldId id="276" r:id="rId15"/>
    <p:sldId id="27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77" autoAdjust="0"/>
    <p:restoredTop sz="94660"/>
  </p:normalViewPr>
  <p:slideViewPr>
    <p:cSldViewPr>
      <p:cViewPr varScale="1">
        <p:scale>
          <a:sx n="68" d="100"/>
          <a:sy n="68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25.08.2011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25.08.2011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Admin\Desktop\&#1088;&#1080;&#1085;&#1075;&#1090;&#1086;&#1085;&#1099;\v%20gostyah%20tema%201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18.jpeg"/><Relationship Id="rId4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png"/><Relationship Id="rId3" Type="http://schemas.openxmlformats.org/officeDocument/2006/relationships/image" Target="../media/image6.jpeg"/><Relationship Id="rId7" Type="http://schemas.openxmlformats.org/officeDocument/2006/relationships/image" Target="../media/image27.png"/><Relationship Id="rId12" Type="http://schemas.openxmlformats.org/officeDocument/2006/relationships/image" Target="../media/image32.jpeg"/><Relationship Id="rId2" Type="http://schemas.openxmlformats.org/officeDocument/2006/relationships/audio" Target="../media/audio3.wav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gif"/><Relationship Id="rId11" Type="http://schemas.openxmlformats.org/officeDocument/2006/relationships/image" Target="../media/image31.jpeg"/><Relationship Id="rId5" Type="http://schemas.openxmlformats.org/officeDocument/2006/relationships/image" Target="../media/image25.gif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png"/><Relationship Id="rId3" Type="http://schemas.openxmlformats.org/officeDocument/2006/relationships/image" Target="../media/image6.jpeg"/><Relationship Id="rId7" Type="http://schemas.openxmlformats.org/officeDocument/2006/relationships/image" Target="../media/image27.png"/><Relationship Id="rId12" Type="http://schemas.openxmlformats.org/officeDocument/2006/relationships/image" Target="../media/image32.jpeg"/><Relationship Id="rId2" Type="http://schemas.openxmlformats.org/officeDocument/2006/relationships/audio" Target="../media/audio3.wav"/><Relationship Id="rId16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gif"/><Relationship Id="rId11" Type="http://schemas.openxmlformats.org/officeDocument/2006/relationships/image" Target="../media/image31.jpeg"/><Relationship Id="rId5" Type="http://schemas.openxmlformats.org/officeDocument/2006/relationships/image" Target="../media/image25.gif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12" Type="http://schemas.openxmlformats.org/officeDocument/2006/relationships/slide" Target="slide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jpeg"/><Relationship Id="rId5" Type="http://schemas.openxmlformats.org/officeDocument/2006/relationships/image" Target="../media/image26.gif"/><Relationship Id="rId15" Type="http://schemas.openxmlformats.org/officeDocument/2006/relationships/image" Target="../media/image35.png"/><Relationship Id="rId10" Type="http://schemas.openxmlformats.org/officeDocument/2006/relationships/image" Target="../media/image31.jpeg"/><Relationship Id="rId4" Type="http://schemas.openxmlformats.org/officeDocument/2006/relationships/image" Target="../media/image25.gif"/><Relationship Id="rId9" Type="http://schemas.openxmlformats.org/officeDocument/2006/relationships/image" Target="../media/image30.png"/><Relationship Id="rId1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3.pn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12" Type="http://schemas.openxmlformats.org/officeDocument/2006/relationships/slide" Target="slide2.xml"/><Relationship Id="rId2" Type="http://schemas.openxmlformats.org/officeDocument/2006/relationships/image" Target="../media/image6.jpeg"/><Relationship Id="rId16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jpeg"/><Relationship Id="rId5" Type="http://schemas.openxmlformats.org/officeDocument/2006/relationships/image" Target="../media/image26.gif"/><Relationship Id="rId15" Type="http://schemas.openxmlformats.org/officeDocument/2006/relationships/image" Target="../media/image35.png"/><Relationship Id="rId10" Type="http://schemas.openxmlformats.org/officeDocument/2006/relationships/image" Target="../media/image31.jpeg"/><Relationship Id="rId4" Type="http://schemas.openxmlformats.org/officeDocument/2006/relationships/image" Target="../media/image25.gif"/><Relationship Id="rId9" Type="http://schemas.openxmlformats.org/officeDocument/2006/relationships/image" Target="../media/image30.png"/><Relationship Id="rId1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gif"/><Relationship Id="rId4" Type="http://schemas.openxmlformats.org/officeDocument/2006/relationships/image" Target="../media/image36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1.xml"/><Relationship Id="rId3" Type="http://schemas.openxmlformats.org/officeDocument/2006/relationships/slide" Target="slide3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3.xml"/><Relationship Id="rId5" Type="http://schemas.openxmlformats.org/officeDocument/2006/relationships/slide" Target="slide4.xml"/><Relationship Id="rId15" Type="http://schemas.openxmlformats.org/officeDocument/2006/relationships/image" Target="../media/image2.gif"/><Relationship Id="rId10" Type="http://schemas.openxmlformats.org/officeDocument/2006/relationships/slide" Target="slide10.xml"/><Relationship Id="rId4" Type="http://schemas.openxmlformats.org/officeDocument/2006/relationships/slide" Target="slide6.xml"/><Relationship Id="rId9" Type="http://schemas.openxmlformats.org/officeDocument/2006/relationships/slide" Target="slide9.xml"/><Relationship Id="rId1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image" Target="../media/image6.jpeg"/><Relationship Id="rId7" Type="http://schemas.openxmlformats.org/officeDocument/2006/relationships/image" Target="../media/image1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gif"/><Relationship Id="rId5" Type="http://schemas.openxmlformats.org/officeDocument/2006/relationships/image" Target="../media/image9.png"/><Relationship Id="rId4" Type="http://schemas.openxmlformats.org/officeDocument/2006/relationships/image" Target="../media/image8.jpeg"/><Relationship Id="rId9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.jpeg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6.jpeg"/><Relationship Id="rId7" Type="http://schemas.openxmlformats.org/officeDocument/2006/relationships/hyperlink" Target="http://smiles.33b.ru/smile.97872.html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9.png"/><Relationship Id="rId10" Type="http://schemas.openxmlformats.org/officeDocument/2006/relationships/slide" Target="slide2.xml"/><Relationship Id="rId4" Type="http://schemas.openxmlformats.org/officeDocument/2006/relationships/image" Target="../media/image14.jpeg"/><Relationship Id="rId9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.jpeg"/><Relationship Id="rId7" Type="http://schemas.openxmlformats.org/officeDocument/2006/relationships/image" Target="../media/image7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5" Type="http://schemas.openxmlformats.org/officeDocument/2006/relationships/image" Target="../media/image8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slide" Target="slide2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gif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6.jpeg"/><Relationship Id="rId7" Type="http://schemas.openxmlformats.org/officeDocument/2006/relationships/hyperlink" Target="http://blogosmeh.ru/wp-content/uploads/2010/03/Untitled-1.jpg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18.jpeg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3" Type="http://schemas.openxmlformats.org/officeDocument/2006/relationships/image" Target="../media/image6.jpeg"/><Relationship Id="rId7" Type="http://schemas.openxmlformats.org/officeDocument/2006/relationships/image" Target="../media/image21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wmf"/><Relationship Id="rId5" Type="http://schemas.openxmlformats.org/officeDocument/2006/relationships/image" Target="../media/image18.jpeg"/><Relationship Id="rId4" Type="http://schemas.openxmlformats.org/officeDocument/2006/relationships/image" Target="../media/image7.gif"/><Relationship Id="rId9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FF00"/>
            </a:gs>
            <a:gs pos="50000">
              <a:srgbClr val="9CB86E"/>
            </a:gs>
            <a:gs pos="100000">
              <a:srgbClr val="156B13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Куб 2"/>
          <p:cNvSpPr/>
          <p:nvPr/>
        </p:nvSpPr>
        <p:spPr>
          <a:xfrm>
            <a:off x="0" y="928670"/>
            <a:ext cx="3929058" cy="1500198"/>
          </a:xfrm>
          <a:prstGeom prst="cub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i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/>
                </a:solidFill>
              </a:rPr>
              <a:t>Сказочная</a:t>
            </a:r>
            <a:r>
              <a:rPr lang="ru-RU" sz="2800" i="1" dirty="0" smtClean="0">
                <a:solidFill>
                  <a:schemeClr val="tx1"/>
                </a:solidFill>
              </a:rPr>
              <a:t> </a:t>
            </a:r>
            <a:r>
              <a:rPr lang="ru-RU" sz="2800" b="1" i="1" dirty="0" smtClean="0">
                <a:solidFill>
                  <a:schemeClr val="tx1"/>
                </a:solidFill>
              </a:rPr>
              <a:t>математическая викторина.</a:t>
            </a:r>
            <a:endParaRPr lang="ru-RU" sz="2800" b="1" i="1" dirty="0">
              <a:solidFill>
                <a:schemeClr val="tx1"/>
              </a:solidFill>
            </a:endParaRPr>
          </a:p>
        </p:txBody>
      </p:sp>
      <p:sp>
        <p:nvSpPr>
          <p:cNvPr id="5" name="Куб 4"/>
          <p:cNvSpPr/>
          <p:nvPr/>
        </p:nvSpPr>
        <p:spPr>
          <a:xfrm>
            <a:off x="3929058" y="1071546"/>
            <a:ext cx="1214446" cy="121444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1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6" name="Куб 5"/>
          <p:cNvSpPr/>
          <p:nvPr/>
        </p:nvSpPr>
        <p:spPr>
          <a:xfrm>
            <a:off x="4929190" y="1071546"/>
            <a:ext cx="1214446" cy="121444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2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7" name="Куб 6"/>
          <p:cNvSpPr/>
          <p:nvPr/>
        </p:nvSpPr>
        <p:spPr>
          <a:xfrm>
            <a:off x="5929322" y="1071546"/>
            <a:ext cx="1214446" cy="121444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Куб 7"/>
          <p:cNvSpPr/>
          <p:nvPr/>
        </p:nvSpPr>
        <p:spPr>
          <a:xfrm>
            <a:off x="6929454" y="1071546"/>
            <a:ext cx="1143008" cy="121444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уб 3"/>
          <p:cNvSpPr/>
          <p:nvPr/>
        </p:nvSpPr>
        <p:spPr>
          <a:xfrm>
            <a:off x="7858148" y="1071546"/>
            <a:ext cx="1142976" cy="1214446"/>
          </a:xfrm>
          <a:prstGeom prst="cub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странинная рукопись свеч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0"/>
            <a:ext cx="9358346" cy="703747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643042" y="642918"/>
            <a:ext cx="6572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гостях  у сказки. 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glitterimagescartoons148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290" y="2214554"/>
            <a:ext cx="3500462" cy="4006818"/>
          </a:xfrm>
          <a:prstGeom prst="rect">
            <a:avLst/>
          </a:prstGeom>
        </p:spPr>
      </p:pic>
      <p:pic>
        <p:nvPicPr>
          <p:cNvPr id="16" name="Picture 32" descr="B_Fly31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831989">
            <a:off x="6952474" y="1891925"/>
            <a:ext cx="1143000" cy="1054100"/>
          </a:xfrm>
          <a:prstGeom prst="rect">
            <a:avLst/>
          </a:prstGeom>
          <a:noFill/>
        </p:spPr>
      </p:pic>
      <p:pic>
        <p:nvPicPr>
          <p:cNvPr id="17" name="v gostyah tema 1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0" y="357166"/>
            <a:ext cx="304800" cy="304800"/>
          </a:xfrm>
          <a:prstGeom prst="rect">
            <a:avLst/>
          </a:prstGeom>
        </p:spPr>
      </p:pic>
      <p:pic>
        <p:nvPicPr>
          <p:cNvPr id="18" name="Рисунок 17" descr="0005-829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7950" y="3929066"/>
            <a:ext cx="1714512" cy="20574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667 -0.18501 C -0.0415 -0.16905 0.09218 -0.00694 0.08333 0.17785 C 0.07396 0.36286 -0.07587 0.49931 -0.25035 0.48428 C -0.42604 0.46901 -0.55903 0.30481 -0.55018 0.12095 C -0.54063 -0.06452 -0.3915 -0.20051 -0.21667 -0.18501 Z " pathEditMode="relative" rAng="234174" ptsTypes="fffff">
                                      <p:cBhvr>
                                        <p:cTn id="11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3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551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fairy2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92" y="285728"/>
            <a:ext cx="1139825" cy="136683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42910" y="857232"/>
            <a:ext cx="7643866" cy="164307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Comic Sans MS" pitchFamily="66" charset="0"/>
              </a:rPr>
              <a:t>Сказочный зверь необычной породы, мечтающий о верных друзьях.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5715016"/>
            <a:ext cx="1357322" cy="1387892"/>
          </a:xfrm>
          <a:prstGeom prst="rect">
            <a:avLst/>
          </a:prstGeom>
        </p:spPr>
      </p:pic>
      <p:pic>
        <p:nvPicPr>
          <p:cNvPr id="9" name="Рисунок 8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143248"/>
            <a:ext cx="1357322" cy="1387892"/>
          </a:xfrm>
          <a:prstGeom prst="rect">
            <a:avLst/>
          </a:prstGeom>
        </p:spPr>
      </p:pic>
      <p:pic>
        <p:nvPicPr>
          <p:cNvPr id="10" name="Рисунок 9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5643578"/>
            <a:ext cx="1428760" cy="1460939"/>
          </a:xfrm>
          <a:prstGeom prst="rect">
            <a:avLst/>
          </a:prstGeom>
        </p:spPr>
      </p:pic>
      <p:pic>
        <p:nvPicPr>
          <p:cNvPr id="11" name="Рисунок 10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357694"/>
            <a:ext cx="1357322" cy="1387892"/>
          </a:xfrm>
          <a:prstGeom prst="rect">
            <a:avLst/>
          </a:prstGeom>
        </p:spPr>
      </p:pic>
      <p:pic>
        <p:nvPicPr>
          <p:cNvPr id="12" name="Рисунок 11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85992"/>
            <a:ext cx="1047967" cy="1071570"/>
          </a:xfrm>
          <a:prstGeom prst="rect">
            <a:avLst/>
          </a:prstGeom>
        </p:spPr>
      </p:pic>
      <p:pic>
        <p:nvPicPr>
          <p:cNvPr id="13" name="Рисунок 12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5214950"/>
            <a:ext cx="838350" cy="857232"/>
          </a:xfrm>
          <a:prstGeom prst="rect">
            <a:avLst/>
          </a:prstGeom>
        </p:spPr>
      </p:pic>
      <p:pic>
        <p:nvPicPr>
          <p:cNvPr id="14" name="Рисунок 13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572140"/>
            <a:ext cx="1400202" cy="1431738"/>
          </a:xfrm>
          <a:prstGeom prst="rect">
            <a:avLst/>
          </a:prstGeom>
        </p:spPr>
      </p:pic>
      <p:pic>
        <p:nvPicPr>
          <p:cNvPr id="15" name="Рисунок 14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643050"/>
            <a:ext cx="785818" cy="803517"/>
          </a:xfrm>
          <a:prstGeom prst="rect">
            <a:avLst/>
          </a:prstGeom>
        </p:spPr>
      </p:pic>
      <p:pic>
        <p:nvPicPr>
          <p:cNvPr id="16" name="Рисунок 15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5981436"/>
            <a:ext cx="857256" cy="876564"/>
          </a:xfrm>
          <a:prstGeom prst="rect">
            <a:avLst/>
          </a:prstGeom>
        </p:spPr>
      </p:pic>
      <p:pic>
        <p:nvPicPr>
          <p:cNvPr id="17" name="Рисунок 16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6346671"/>
            <a:ext cx="500066" cy="511329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2143108" y="4143380"/>
            <a:ext cx="3071834" cy="5000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/>
              <a:t>Чебурашка</a:t>
            </a:r>
            <a:endParaRPr lang="ru-RU" sz="3200" b="1" dirty="0"/>
          </a:p>
        </p:txBody>
      </p:sp>
      <p:pic>
        <p:nvPicPr>
          <p:cNvPr id="23" name="Picture 7" descr="174531f737e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2285992"/>
            <a:ext cx="3310129" cy="2781306"/>
          </a:xfrm>
          <a:prstGeom prst="rect">
            <a:avLst/>
          </a:prstGeom>
          <a:noFill/>
        </p:spPr>
      </p:pic>
      <p:sp>
        <p:nvSpPr>
          <p:cNvPr id="21" name="Стрелка вправо 20">
            <a:hlinkClick r:id="rId7" action="ppaction://hlinksldjump"/>
          </p:cNvPr>
          <p:cNvSpPr/>
          <p:nvPr/>
        </p:nvSpPr>
        <p:spPr>
          <a:xfrm>
            <a:off x="7500958" y="5929306"/>
            <a:ext cx="857256" cy="928694"/>
          </a:xfrm>
          <a:prstGeom prst="rightArrow">
            <a:avLst/>
          </a:prstGeom>
          <a:solidFill>
            <a:schemeClr val="accent3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143108" y="3500438"/>
            <a:ext cx="3071834" cy="5000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Медвежонок</a:t>
            </a:r>
            <a:endParaRPr lang="ru-RU" sz="3200" b="1" dirty="0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2143108" y="2928934"/>
            <a:ext cx="3071834" cy="5000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Ослик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4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4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4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9" descr="2493def5ff67"/>
          <p:cNvPicPr>
            <a:picLocks noChangeAspect="1" noChangeArrowheads="1"/>
          </p:cNvPicPr>
          <p:nvPr/>
        </p:nvPicPr>
        <p:blipFill>
          <a:blip r:embed="rId4"/>
          <a:srcRect b="12643"/>
          <a:stretch>
            <a:fillRect/>
          </a:stretch>
        </p:blipFill>
        <p:spPr bwMode="auto">
          <a:xfrm rot="1368888" flipH="1">
            <a:off x="93735" y="3742733"/>
            <a:ext cx="171450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b13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4857760"/>
            <a:ext cx="1154112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9" descr="b39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2066" y="4857760"/>
            <a:ext cx="857256" cy="866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59" descr="2493def5ff67"/>
          <p:cNvPicPr>
            <a:picLocks noChangeAspect="1" noChangeArrowheads="1"/>
          </p:cNvPicPr>
          <p:nvPr/>
        </p:nvPicPr>
        <p:blipFill>
          <a:blip r:embed="rId7" cstate="print"/>
          <a:srcRect b="12643"/>
          <a:stretch>
            <a:fillRect/>
          </a:stretch>
        </p:blipFill>
        <p:spPr bwMode="auto">
          <a:xfrm flipH="1">
            <a:off x="6500826" y="5572140"/>
            <a:ext cx="565535" cy="759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Выноска-облако 5"/>
          <p:cNvSpPr/>
          <p:nvPr/>
        </p:nvSpPr>
        <p:spPr>
          <a:xfrm>
            <a:off x="1500166" y="0"/>
            <a:ext cx="7643834" cy="4572008"/>
          </a:xfrm>
          <a:prstGeom prst="cloudCallout">
            <a:avLst>
              <a:gd name="adj1" fmla="val -49947"/>
              <a:gd name="adj2" fmla="val 4583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По ягоды с подружкой в лес она пошла,</a:t>
            </a:r>
          </a:p>
          <a:p>
            <a:pPr algn="ctr"/>
            <a:r>
              <a:rPr lang="ru-RU" sz="2000" b="1" dirty="0" smtClean="0"/>
              <a:t>Случайно на избушку медвежью набрела.</a:t>
            </a:r>
          </a:p>
          <a:p>
            <a:pPr algn="ctr"/>
            <a:r>
              <a:rPr lang="ru-RU" sz="2000" b="1" dirty="0" smtClean="0"/>
              <a:t>Маленькая девочка в лесу заблудилась,</a:t>
            </a:r>
          </a:p>
          <a:p>
            <a:pPr algn="ctr"/>
            <a:r>
              <a:rPr lang="ru-RU" sz="2000" b="1" dirty="0" smtClean="0"/>
              <a:t>С помощью медведя домой возвратилась</a:t>
            </a:r>
            <a:endParaRPr lang="ru-RU" sz="2000" b="1" dirty="0"/>
          </a:p>
        </p:txBody>
      </p:sp>
      <p:pic>
        <p:nvPicPr>
          <p:cNvPr id="7" name="Рисунок 6" descr="тюльпан.jpe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5" y="5857868"/>
            <a:ext cx="1000132" cy="1000132"/>
          </a:xfrm>
          <a:prstGeom prst="rect">
            <a:avLst/>
          </a:prstGeom>
        </p:spPr>
      </p:pic>
      <p:pic>
        <p:nvPicPr>
          <p:cNvPr id="8" name="Picture 18" descr="fb00948c8538"/>
          <p:cNvPicPr>
            <a:picLocks noChangeAspect="1" noChangeArrowheads="1"/>
          </p:cNvPicPr>
          <p:nvPr/>
        </p:nvPicPr>
        <p:blipFill>
          <a:blip r:embed="rId9"/>
          <a:srcRect t="14256"/>
          <a:stretch>
            <a:fillRect/>
          </a:stretch>
        </p:blipFill>
        <p:spPr bwMode="auto">
          <a:xfrm>
            <a:off x="4786313" y="5357813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8" descr="fb00948c8538"/>
          <p:cNvPicPr>
            <a:picLocks noChangeAspect="1" noChangeArrowheads="1"/>
          </p:cNvPicPr>
          <p:nvPr/>
        </p:nvPicPr>
        <p:blipFill>
          <a:blip r:embed="rId10" cstate="print"/>
          <a:srcRect t="14256"/>
          <a:stretch>
            <a:fillRect/>
          </a:stretch>
        </p:blipFill>
        <p:spPr bwMode="auto">
          <a:xfrm>
            <a:off x="2571736" y="6059503"/>
            <a:ext cx="1195793" cy="798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6" descr="kalendula_kopija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0" y="6072203"/>
            <a:ext cx="785797" cy="78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8" descr="fb00948c8538"/>
          <p:cNvPicPr>
            <a:picLocks noChangeAspect="1" noChangeArrowheads="1"/>
          </p:cNvPicPr>
          <p:nvPr/>
        </p:nvPicPr>
        <p:blipFill>
          <a:blip r:embed="rId9"/>
          <a:srcRect t="14256"/>
          <a:stretch>
            <a:fillRect/>
          </a:stretch>
        </p:blipFill>
        <p:spPr bwMode="auto">
          <a:xfrm>
            <a:off x="6143636" y="4714884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8" descr="fb00948c8538"/>
          <p:cNvPicPr>
            <a:picLocks noChangeAspect="1" noChangeArrowheads="1"/>
          </p:cNvPicPr>
          <p:nvPr/>
        </p:nvPicPr>
        <p:blipFill>
          <a:blip r:embed="rId9"/>
          <a:srcRect t="14256"/>
          <a:stretch>
            <a:fillRect/>
          </a:stretch>
        </p:blipFill>
        <p:spPr bwMode="auto">
          <a:xfrm>
            <a:off x="714348" y="5559425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6" descr="kalendula_kopija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8205788" y="6215082"/>
            <a:ext cx="642918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8" descr="fb00948c8538"/>
          <p:cNvPicPr>
            <a:picLocks noChangeAspect="1" noChangeArrowheads="1"/>
          </p:cNvPicPr>
          <p:nvPr/>
        </p:nvPicPr>
        <p:blipFill>
          <a:blip r:embed="rId9"/>
          <a:srcRect t="14256"/>
          <a:stretch>
            <a:fillRect/>
          </a:stretch>
        </p:blipFill>
        <p:spPr bwMode="auto">
          <a:xfrm>
            <a:off x="6357950" y="5559425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8" descr="fb00948c8538"/>
          <p:cNvPicPr>
            <a:picLocks noChangeAspect="1" noChangeArrowheads="1"/>
          </p:cNvPicPr>
          <p:nvPr/>
        </p:nvPicPr>
        <p:blipFill>
          <a:blip r:embed="rId9"/>
          <a:srcRect t="14256"/>
          <a:stretch>
            <a:fillRect/>
          </a:stretch>
        </p:blipFill>
        <p:spPr bwMode="auto">
          <a:xfrm>
            <a:off x="4429124" y="5559425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6" descr="kalendula_kopija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7143769" y="6215082"/>
            <a:ext cx="642918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9" descr="b13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7280" y="5286556"/>
            <a:ext cx="844615" cy="90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9" descr="b39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9968307">
            <a:off x="3809524" y="5738601"/>
            <a:ext cx="945691" cy="956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9" descr="2493def5ff67"/>
          <p:cNvPicPr>
            <a:picLocks noChangeAspect="1" noChangeArrowheads="1"/>
          </p:cNvPicPr>
          <p:nvPr/>
        </p:nvPicPr>
        <p:blipFill>
          <a:blip r:embed="rId13" cstate="print"/>
          <a:srcRect b="12643"/>
          <a:stretch>
            <a:fillRect/>
          </a:stretch>
        </p:blipFill>
        <p:spPr bwMode="auto">
          <a:xfrm rot="21337195" flipH="1">
            <a:off x="7826736" y="4847749"/>
            <a:ext cx="1254725" cy="1685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кр.шапка.jpeg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928934"/>
            <a:ext cx="2786050" cy="3496585"/>
          </a:xfrm>
          <a:prstGeom prst="rect">
            <a:avLst/>
          </a:prstGeom>
        </p:spPr>
      </p:pic>
      <p:sp>
        <p:nvSpPr>
          <p:cNvPr id="26" name="Выноска-облако 25"/>
          <p:cNvSpPr/>
          <p:nvPr/>
        </p:nvSpPr>
        <p:spPr>
          <a:xfrm rot="21161981">
            <a:off x="2207169" y="696333"/>
            <a:ext cx="6625663" cy="2555331"/>
          </a:xfrm>
          <a:prstGeom prst="cloudCallout">
            <a:avLst>
              <a:gd name="adj1" fmla="val -85311"/>
              <a:gd name="adj2" fmla="val 9367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Машенька</a:t>
            </a:r>
            <a:endParaRPr lang="ru-RU" sz="2800" b="1" dirty="0"/>
          </a:p>
        </p:txBody>
      </p:sp>
      <p:pic>
        <p:nvPicPr>
          <p:cNvPr id="24" name="Picture 24" descr="C:\Users\Neo\Pictures\Рисунок3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500694" y="5957948"/>
            <a:ext cx="1571636" cy="900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Стрелка вправо 24">
            <a:hlinkClick r:id="rId16" action="ppaction://hlinksldjump"/>
          </p:cNvPr>
          <p:cNvSpPr/>
          <p:nvPr/>
        </p:nvSpPr>
        <p:spPr>
          <a:xfrm>
            <a:off x="7715272" y="5572140"/>
            <a:ext cx="857256" cy="928694"/>
          </a:xfrm>
          <a:prstGeom prst="rightArrow">
            <a:avLst/>
          </a:prstGeom>
          <a:solidFill>
            <a:srgbClr val="00FF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accel="10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00" decel="100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10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0" decel="100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accel="10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00" decel="100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100000" fill="hold">
                                          <p:stCondLst>
                                            <p:cond delay="4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9" descr="2493def5ff67"/>
          <p:cNvPicPr>
            <a:picLocks noChangeAspect="1" noChangeArrowheads="1"/>
          </p:cNvPicPr>
          <p:nvPr/>
        </p:nvPicPr>
        <p:blipFill>
          <a:blip r:embed="rId4"/>
          <a:srcRect b="12643"/>
          <a:stretch>
            <a:fillRect/>
          </a:stretch>
        </p:blipFill>
        <p:spPr bwMode="auto">
          <a:xfrm rot="1368888" flipH="1">
            <a:off x="93735" y="3742733"/>
            <a:ext cx="171450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b13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4857760"/>
            <a:ext cx="1154112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9" descr="b39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72066" y="4857760"/>
            <a:ext cx="857256" cy="866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59" descr="2493def5ff67"/>
          <p:cNvPicPr>
            <a:picLocks noChangeAspect="1" noChangeArrowheads="1"/>
          </p:cNvPicPr>
          <p:nvPr/>
        </p:nvPicPr>
        <p:blipFill>
          <a:blip r:embed="rId7" cstate="print"/>
          <a:srcRect b="12643"/>
          <a:stretch>
            <a:fillRect/>
          </a:stretch>
        </p:blipFill>
        <p:spPr bwMode="auto">
          <a:xfrm flipH="1">
            <a:off x="6500826" y="5572140"/>
            <a:ext cx="565535" cy="759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Выноска-облако 5"/>
          <p:cNvSpPr/>
          <p:nvPr/>
        </p:nvSpPr>
        <p:spPr>
          <a:xfrm>
            <a:off x="1500166" y="0"/>
            <a:ext cx="7643834" cy="4572008"/>
          </a:xfrm>
          <a:prstGeom prst="cloudCallout">
            <a:avLst>
              <a:gd name="adj1" fmla="val -49947"/>
              <a:gd name="adj2" fmla="val 4583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Дома всё она оставила </a:t>
            </a:r>
          </a:p>
          <a:p>
            <a:pPr algn="ctr"/>
            <a:r>
              <a:rPr lang="ru-RU" sz="2400" b="1" dirty="0" smtClean="0"/>
              <a:t>И кастрюлю, и метлу.</a:t>
            </a:r>
          </a:p>
          <a:p>
            <a:pPr algn="ctr"/>
            <a:r>
              <a:rPr lang="ru-RU" sz="2400" b="1" dirty="0" smtClean="0"/>
              <a:t>Жаль, что туфельку  хрустальную</a:t>
            </a:r>
          </a:p>
          <a:p>
            <a:pPr algn="ctr"/>
            <a:r>
              <a:rPr lang="ru-RU" sz="2400" b="1" dirty="0" smtClean="0"/>
              <a:t>Потеряла на балу</a:t>
            </a:r>
            <a:endParaRPr lang="ru-RU" sz="2400" b="1" dirty="0"/>
          </a:p>
        </p:txBody>
      </p:sp>
      <p:pic>
        <p:nvPicPr>
          <p:cNvPr id="7" name="Рисунок 6" descr="тюльпан.jpeg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5" y="5857868"/>
            <a:ext cx="1000132" cy="1000132"/>
          </a:xfrm>
          <a:prstGeom prst="rect">
            <a:avLst/>
          </a:prstGeom>
        </p:spPr>
      </p:pic>
      <p:pic>
        <p:nvPicPr>
          <p:cNvPr id="8" name="Picture 18" descr="fb00948c8538"/>
          <p:cNvPicPr>
            <a:picLocks noChangeAspect="1" noChangeArrowheads="1"/>
          </p:cNvPicPr>
          <p:nvPr/>
        </p:nvPicPr>
        <p:blipFill>
          <a:blip r:embed="rId9"/>
          <a:srcRect t="14256"/>
          <a:stretch>
            <a:fillRect/>
          </a:stretch>
        </p:blipFill>
        <p:spPr bwMode="auto">
          <a:xfrm>
            <a:off x="4786313" y="5357813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8" descr="fb00948c8538"/>
          <p:cNvPicPr>
            <a:picLocks noChangeAspect="1" noChangeArrowheads="1"/>
          </p:cNvPicPr>
          <p:nvPr/>
        </p:nvPicPr>
        <p:blipFill>
          <a:blip r:embed="rId10" cstate="print"/>
          <a:srcRect t="14256"/>
          <a:stretch>
            <a:fillRect/>
          </a:stretch>
        </p:blipFill>
        <p:spPr bwMode="auto">
          <a:xfrm>
            <a:off x="2571736" y="6059503"/>
            <a:ext cx="1195793" cy="798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6" descr="kalendula_kopija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0" y="6072203"/>
            <a:ext cx="785797" cy="78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8" descr="fb00948c8538"/>
          <p:cNvPicPr>
            <a:picLocks noChangeAspect="1" noChangeArrowheads="1"/>
          </p:cNvPicPr>
          <p:nvPr/>
        </p:nvPicPr>
        <p:blipFill>
          <a:blip r:embed="rId9"/>
          <a:srcRect t="14256"/>
          <a:stretch>
            <a:fillRect/>
          </a:stretch>
        </p:blipFill>
        <p:spPr bwMode="auto">
          <a:xfrm>
            <a:off x="6143636" y="4714884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8" descr="fb00948c8538"/>
          <p:cNvPicPr>
            <a:picLocks noChangeAspect="1" noChangeArrowheads="1"/>
          </p:cNvPicPr>
          <p:nvPr/>
        </p:nvPicPr>
        <p:blipFill>
          <a:blip r:embed="rId9"/>
          <a:srcRect t="14256"/>
          <a:stretch>
            <a:fillRect/>
          </a:stretch>
        </p:blipFill>
        <p:spPr bwMode="auto">
          <a:xfrm>
            <a:off x="714348" y="5559425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6" descr="kalendula_kopija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8205788" y="6215082"/>
            <a:ext cx="642918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8" descr="fb00948c8538"/>
          <p:cNvPicPr>
            <a:picLocks noChangeAspect="1" noChangeArrowheads="1"/>
          </p:cNvPicPr>
          <p:nvPr/>
        </p:nvPicPr>
        <p:blipFill>
          <a:blip r:embed="rId9"/>
          <a:srcRect t="14256"/>
          <a:stretch>
            <a:fillRect/>
          </a:stretch>
        </p:blipFill>
        <p:spPr bwMode="auto">
          <a:xfrm>
            <a:off x="6357950" y="5559425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8" descr="fb00948c8538"/>
          <p:cNvPicPr>
            <a:picLocks noChangeAspect="1" noChangeArrowheads="1"/>
          </p:cNvPicPr>
          <p:nvPr/>
        </p:nvPicPr>
        <p:blipFill>
          <a:blip r:embed="rId9"/>
          <a:srcRect t="14256"/>
          <a:stretch>
            <a:fillRect/>
          </a:stretch>
        </p:blipFill>
        <p:spPr bwMode="auto">
          <a:xfrm>
            <a:off x="4429124" y="5559425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6" descr="kalendula_kopija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7143769" y="6215082"/>
            <a:ext cx="642918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9" descr="b13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7280" y="5286556"/>
            <a:ext cx="844615" cy="90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9" descr="b39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9968307">
            <a:off x="3809524" y="5738601"/>
            <a:ext cx="945691" cy="956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9" descr="2493def5ff67"/>
          <p:cNvPicPr>
            <a:picLocks noChangeAspect="1" noChangeArrowheads="1"/>
          </p:cNvPicPr>
          <p:nvPr/>
        </p:nvPicPr>
        <p:blipFill>
          <a:blip r:embed="rId13" cstate="print"/>
          <a:srcRect b="12643"/>
          <a:stretch>
            <a:fillRect/>
          </a:stretch>
        </p:blipFill>
        <p:spPr bwMode="auto">
          <a:xfrm rot="21337195" flipH="1">
            <a:off x="7826736" y="4847749"/>
            <a:ext cx="1254725" cy="1685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кр.шапка.jpeg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928934"/>
            <a:ext cx="2786050" cy="3496585"/>
          </a:xfrm>
          <a:prstGeom prst="rect">
            <a:avLst/>
          </a:prstGeom>
        </p:spPr>
      </p:pic>
      <p:pic>
        <p:nvPicPr>
          <p:cNvPr id="25" name="Рисунок 24" descr="кр.шапка.jpeg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000372"/>
            <a:ext cx="2786050" cy="3496585"/>
          </a:xfrm>
          <a:prstGeom prst="rect">
            <a:avLst/>
          </a:prstGeom>
        </p:spPr>
      </p:pic>
      <p:sp>
        <p:nvSpPr>
          <p:cNvPr id="26" name="Выноска-облако 25"/>
          <p:cNvSpPr/>
          <p:nvPr/>
        </p:nvSpPr>
        <p:spPr>
          <a:xfrm rot="21161981">
            <a:off x="2135729" y="1053523"/>
            <a:ext cx="6625663" cy="2555331"/>
          </a:xfrm>
          <a:prstGeom prst="cloudCallout">
            <a:avLst>
              <a:gd name="adj1" fmla="val -85311"/>
              <a:gd name="adj2" fmla="val 9367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Золушка</a:t>
            </a:r>
            <a:endParaRPr lang="ru-RU" sz="2800" b="1" dirty="0"/>
          </a:p>
        </p:txBody>
      </p:sp>
      <p:pic>
        <p:nvPicPr>
          <p:cNvPr id="27" name="Picture 24" descr="C:\Users\Neo\Pictures\Рисунок3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500694" y="5957948"/>
            <a:ext cx="1571636" cy="900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Стрелка вправо 23">
            <a:hlinkClick r:id="rId16" action="ppaction://hlinksldjump"/>
          </p:cNvPr>
          <p:cNvSpPr/>
          <p:nvPr/>
        </p:nvSpPr>
        <p:spPr>
          <a:xfrm>
            <a:off x="7715272" y="5572140"/>
            <a:ext cx="857256" cy="928694"/>
          </a:xfrm>
          <a:prstGeom prst="rightArrow">
            <a:avLst/>
          </a:prstGeom>
          <a:solidFill>
            <a:srgbClr val="00FF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9" descr="2493def5ff67"/>
          <p:cNvPicPr>
            <a:picLocks noChangeAspect="1" noChangeArrowheads="1"/>
          </p:cNvPicPr>
          <p:nvPr/>
        </p:nvPicPr>
        <p:blipFill>
          <a:blip r:embed="rId3"/>
          <a:srcRect b="12643"/>
          <a:stretch>
            <a:fillRect/>
          </a:stretch>
        </p:blipFill>
        <p:spPr bwMode="auto">
          <a:xfrm rot="1368888" flipH="1">
            <a:off x="93735" y="3742733"/>
            <a:ext cx="171450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b1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4857760"/>
            <a:ext cx="1154112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9" descr="b39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4857760"/>
            <a:ext cx="857256" cy="866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59" descr="2493def5ff67"/>
          <p:cNvPicPr>
            <a:picLocks noChangeAspect="1" noChangeArrowheads="1"/>
          </p:cNvPicPr>
          <p:nvPr/>
        </p:nvPicPr>
        <p:blipFill>
          <a:blip r:embed="rId6" cstate="print"/>
          <a:srcRect b="12643"/>
          <a:stretch>
            <a:fillRect/>
          </a:stretch>
        </p:blipFill>
        <p:spPr bwMode="auto">
          <a:xfrm flipH="1">
            <a:off x="6500826" y="5572140"/>
            <a:ext cx="565535" cy="759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Выноска-облако 5"/>
          <p:cNvSpPr/>
          <p:nvPr/>
        </p:nvSpPr>
        <p:spPr>
          <a:xfrm>
            <a:off x="1714480" y="0"/>
            <a:ext cx="7643834" cy="4572008"/>
          </a:xfrm>
          <a:prstGeom prst="cloudCallout">
            <a:avLst>
              <a:gd name="adj1" fmla="val -49947"/>
              <a:gd name="adj2" fmla="val 4583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У отца был мальчик странный, </a:t>
            </a:r>
          </a:p>
          <a:p>
            <a:pPr algn="ctr"/>
            <a:r>
              <a:rPr lang="ru-RU" sz="2000" b="1" dirty="0" smtClean="0"/>
              <a:t>Необычный деревянный,</a:t>
            </a:r>
          </a:p>
          <a:p>
            <a:pPr algn="ctr"/>
            <a:r>
              <a:rPr lang="ru-RU" sz="2000" b="1" dirty="0" smtClean="0"/>
              <a:t>На земле и под водой</a:t>
            </a:r>
          </a:p>
          <a:p>
            <a:pPr algn="ctr"/>
            <a:r>
              <a:rPr lang="ru-RU" sz="2000" b="1" dirty="0" smtClean="0"/>
              <a:t>Ищет ключик золотой,</a:t>
            </a:r>
          </a:p>
          <a:p>
            <a:pPr algn="ctr"/>
            <a:r>
              <a:rPr lang="ru-RU" sz="2000" b="1" dirty="0" smtClean="0"/>
              <a:t>Всюду нос суёт он длинный…</a:t>
            </a:r>
          </a:p>
          <a:p>
            <a:pPr algn="ctr"/>
            <a:r>
              <a:rPr lang="ru-RU" sz="2000" b="1" dirty="0" smtClean="0"/>
              <a:t>Кто же это ?</a:t>
            </a:r>
            <a:endParaRPr lang="ru-RU" sz="2000" b="1" dirty="0"/>
          </a:p>
        </p:txBody>
      </p:sp>
      <p:pic>
        <p:nvPicPr>
          <p:cNvPr id="7" name="Рисунок 6" descr="тюльпан.jpe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5" y="5857868"/>
            <a:ext cx="1000132" cy="1000132"/>
          </a:xfrm>
          <a:prstGeom prst="rect">
            <a:avLst/>
          </a:prstGeom>
        </p:spPr>
      </p:pic>
      <p:pic>
        <p:nvPicPr>
          <p:cNvPr id="8" name="Picture 18" descr="fb00948c8538"/>
          <p:cNvPicPr>
            <a:picLocks noChangeAspect="1" noChangeArrowheads="1"/>
          </p:cNvPicPr>
          <p:nvPr/>
        </p:nvPicPr>
        <p:blipFill>
          <a:blip r:embed="rId8"/>
          <a:srcRect t="14256"/>
          <a:stretch>
            <a:fillRect/>
          </a:stretch>
        </p:blipFill>
        <p:spPr bwMode="auto">
          <a:xfrm>
            <a:off x="4786313" y="5357813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8" descr="fb00948c8538"/>
          <p:cNvPicPr>
            <a:picLocks noChangeAspect="1" noChangeArrowheads="1"/>
          </p:cNvPicPr>
          <p:nvPr/>
        </p:nvPicPr>
        <p:blipFill>
          <a:blip r:embed="rId9" cstate="print"/>
          <a:srcRect t="14256"/>
          <a:stretch>
            <a:fillRect/>
          </a:stretch>
        </p:blipFill>
        <p:spPr bwMode="auto">
          <a:xfrm>
            <a:off x="2571736" y="6059503"/>
            <a:ext cx="1195793" cy="798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6" descr="kalendula_kopija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0" y="6072203"/>
            <a:ext cx="785797" cy="78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8" descr="fb00948c8538"/>
          <p:cNvPicPr>
            <a:picLocks noChangeAspect="1" noChangeArrowheads="1"/>
          </p:cNvPicPr>
          <p:nvPr/>
        </p:nvPicPr>
        <p:blipFill>
          <a:blip r:embed="rId8"/>
          <a:srcRect t="14256"/>
          <a:stretch>
            <a:fillRect/>
          </a:stretch>
        </p:blipFill>
        <p:spPr bwMode="auto">
          <a:xfrm>
            <a:off x="6143636" y="4714884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8" descr="fb00948c8538"/>
          <p:cNvPicPr>
            <a:picLocks noChangeAspect="1" noChangeArrowheads="1"/>
          </p:cNvPicPr>
          <p:nvPr/>
        </p:nvPicPr>
        <p:blipFill>
          <a:blip r:embed="rId8"/>
          <a:srcRect t="14256"/>
          <a:stretch>
            <a:fillRect/>
          </a:stretch>
        </p:blipFill>
        <p:spPr bwMode="auto">
          <a:xfrm>
            <a:off x="714348" y="5559425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6" descr="kalendula_kopija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8205788" y="6215082"/>
            <a:ext cx="642918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8" descr="fb00948c8538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8"/>
          <a:srcRect t="14256"/>
          <a:stretch>
            <a:fillRect/>
          </a:stretch>
        </p:blipFill>
        <p:spPr bwMode="auto">
          <a:xfrm>
            <a:off x="6357950" y="5559425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8" descr="fb00948c8538"/>
          <p:cNvPicPr>
            <a:picLocks noChangeAspect="1" noChangeArrowheads="1"/>
          </p:cNvPicPr>
          <p:nvPr/>
        </p:nvPicPr>
        <p:blipFill>
          <a:blip r:embed="rId8"/>
          <a:srcRect t="14256"/>
          <a:stretch>
            <a:fillRect/>
          </a:stretch>
        </p:blipFill>
        <p:spPr bwMode="auto">
          <a:xfrm>
            <a:off x="4429124" y="5559425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6" descr="kalendula_kopija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7143769" y="6215082"/>
            <a:ext cx="642918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9" descr="b1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7280" y="5286556"/>
            <a:ext cx="844615" cy="90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9" descr="b39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9968307">
            <a:off x="3809524" y="5738601"/>
            <a:ext cx="945691" cy="956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9" descr="2493def5ff67"/>
          <p:cNvPicPr>
            <a:picLocks noChangeAspect="1" noChangeArrowheads="1"/>
          </p:cNvPicPr>
          <p:nvPr/>
        </p:nvPicPr>
        <p:blipFill>
          <a:blip r:embed="rId13" cstate="print"/>
          <a:srcRect b="12643"/>
          <a:stretch>
            <a:fillRect/>
          </a:stretch>
        </p:blipFill>
        <p:spPr bwMode="auto">
          <a:xfrm rot="21337195" flipH="1">
            <a:off x="7826736" y="4847749"/>
            <a:ext cx="1254725" cy="1685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кр.шапка.jpeg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928934"/>
            <a:ext cx="2786050" cy="3496585"/>
          </a:xfrm>
          <a:prstGeom prst="rect">
            <a:avLst/>
          </a:prstGeom>
        </p:spPr>
      </p:pic>
      <p:pic>
        <p:nvPicPr>
          <p:cNvPr id="25" name="Рисунок 24" descr="кр.шапка.jpeg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000372"/>
            <a:ext cx="2786050" cy="3496585"/>
          </a:xfrm>
          <a:prstGeom prst="rect">
            <a:avLst/>
          </a:prstGeom>
        </p:spPr>
      </p:pic>
      <p:sp>
        <p:nvSpPr>
          <p:cNvPr id="26" name="Выноска-облако 25"/>
          <p:cNvSpPr/>
          <p:nvPr/>
        </p:nvSpPr>
        <p:spPr>
          <a:xfrm rot="21161981">
            <a:off x="2382839" y="910647"/>
            <a:ext cx="6625663" cy="2555331"/>
          </a:xfrm>
          <a:prstGeom prst="cloudCallout">
            <a:avLst>
              <a:gd name="adj1" fmla="val -85311"/>
              <a:gd name="adj2" fmla="val 9367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Буратино</a:t>
            </a:r>
            <a:endParaRPr lang="ru-RU" sz="2800" b="1" dirty="0"/>
          </a:p>
        </p:txBody>
      </p:sp>
      <p:pic>
        <p:nvPicPr>
          <p:cNvPr id="24" name="Picture 24" descr="C:\Users\Neo\Pictures\Рисунок3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500694" y="5957948"/>
            <a:ext cx="1571636" cy="900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Стрелка вправо 26"/>
          <p:cNvSpPr/>
          <p:nvPr/>
        </p:nvSpPr>
        <p:spPr>
          <a:xfrm>
            <a:off x="7715272" y="5572140"/>
            <a:ext cx="857256" cy="928694"/>
          </a:xfrm>
          <a:prstGeom prst="rightArrow">
            <a:avLst/>
          </a:prstGeom>
          <a:solidFill>
            <a:srgbClr val="00FF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700" decel="100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700" decel="100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700" decel="100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700" decel="100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700" decel="100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7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9" descr="2493def5ff67"/>
          <p:cNvPicPr>
            <a:picLocks noChangeAspect="1" noChangeArrowheads="1"/>
          </p:cNvPicPr>
          <p:nvPr/>
        </p:nvPicPr>
        <p:blipFill>
          <a:blip r:embed="rId3"/>
          <a:srcRect b="12643"/>
          <a:stretch>
            <a:fillRect/>
          </a:stretch>
        </p:blipFill>
        <p:spPr bwMode="auto">
          <a:xfrm rot="1368888" flipH="1">
            <a:off x="93735" y="3742733"/>
            <a:ext cx="171450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b1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57620" y="4857760"/>
            <a:ext cx="1154112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9" descr="b39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4857760"/>
            <a:ext cx="857256" cy="866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59" descr="2493def5ff67"/>
          <p:cNvPicPr>
            <a:picLocks noChangeAspect="1" noChangeArrowheads="1"/>
          </p:cNvPicPr>
          <p:nvPr/>
        </p:nvPicPr>
        <p:blipFill>
          <a:blip r:embed="rId6" cstate="print"/>
          <a:srcRect b="12643"/>
          <a:stretch>
            <a:fillRect/>
          </a:stretch>
        </p:blipFill>
        <p:spPr bwMode="auto">
          <a:xfrm flipH="1">
            <a:off x="6500826" y="5572140"/>
            <a:ext cx="565535" cy="759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Выноска-облако 5"/>
          <p:cNvSpPr/>
          <p:nvPr/>
        </p:nvSpPr>
        <p:spPr>
          <a:xfrm>
            <a:off x="1500166" y="0"/>
            <a:ext cx="7643834" cy="4572008"/>
          </a:xfrm>
          <a:prstGeom prst="cloudCallout">
            <a:avLst>
              <a:gd name="adj1" fmla="val -49947"/>
              <a:gd name="adj2" fmla="val 4583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Уговаривала братца</a:t>
            </a:r>
          </a:p>
          <a:p>
            <a:pPr algn="ctr"/>
            <a:r>
              <a:rPr lang="ru-RU" sz="2000" b="1" dirty="0" smtClean="0"/>
              <a:t>Старшая сестрица</a:t>
            </a:r>
          </a:p>
          <a:p>
            <a:pPr algn="ctr"/>
            <a:r>
              <a:rPr lang="ru-RU" sz="2000" b="1" dirty="0" smtClean="0"/>
              <a:t>«Ты из лужицы не пей</a:t>
            </a:r>
          </a:p>
          <a:p>
            <a:pPr algn="ctr"/>
            <a:r>
              <a:rPr lang="ru-RU" sz="2000" b="1" dirty="0" smtClean="0"/>
              <a:t>мутную водицу».</a:t>
            </a:r>
          </a:p>
          <a:p>
            <a:pPr algn="ctr"/>
            <a:r>
              <a:rPr lang="ru-RU" sz="2000" b="1" dirty="0" smtClean="0"/>
              <a:t>Не послушался мальчонка-</a:t>
            </a:r>
          </a:p>
          <a:p>
            <a:pPr algn="ctr"/>
            <a:r>
              <a:rPr lang="ru-RU" sz="2000" b="1" dirty="0" smtClean="0"/>
              <a:t>Превратился он в козлёнка</a:t>
            </a:r>
          </a:p>
          <a:p>
            <a:pPr algn="ctr"/>
            <a:endParaRPr lang="ru-RU" sz="2000" b="1" dirty="0"/>
          </a:p>
        </p:txBody>
      </p:sp>
      <p:pic>
        <p:nvPicPr>
          <p:cNvPr id="7" name="Рисунок 6" descr="тюльпан.jpe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00365" y="5857868"/>
            <a:ext cx="1000132" cy="1000132"/>
          </a:xfrm>
          <a:prstGeom prst="rect">
            <a:avLst/>
          </a:prstGeom>
        </p:spPr>
      </p:pic>
      <p:pic>
        <p:nvPicPr>
          <p:cNvPr id="8" name="Picture 18" descr="fb00948c8538"/>
          <p:cNvPicPr>
            <a:picLocks noChangeAspect="1" noChangeArrowheads="1"/>
          </p:cNvPicPr>
          <p:nvPr/>
        </p:nvPicPr>
        <p:blipFill>
          <a:blip r:embed="rId8"/>
          <a:srcRect t="14256"/>
          <a:stretch>
            <a:fillRect/>
          </a:stretch>
        </p:blipFill>
        <p:spPr bwMode="auto">
          <a:xfrm>
            <a:off x="4786313" y="5357813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8" descr="fb00948c8538"/>
          <p:cNvPicPr>
            <a:picLocks noChangeAspect="1" noChangeArrowheads="1"/>
          </p:cNvPicPr>
          <p:nvPr/>
        </p:nvPicPr>
        <p:blipFill>
          <a:blip r:embed="rId9" cstate="print"/>
          <a:srcRect t="14256"/>
          <a:stretch>
            <a:fillRect/>
          </a:stretch>
        </p:blipFill>
        <p:spPr bwMode="auto">
          <a:xfrm>
            <a:off x="2571736" y="6059503"/>
            <a:ext cx="1195793" cy="798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6" descr="kalendula_kopija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0" y="6072203"/>
            <a:ext cx="785797" cy="78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8" descr="fb00948c8538"/>
          <p:cNvPicPr>
            <a:picLocks noChangeAspect="1" noChangeArrowheads="1"/>
          </p:cNvPicPr>
          <p:nvPr/>
        </p:nvPicPr>
        <p:blipFill>
          <a:blip r:embed="rId8"/>
          <a:srcRect t="14256"/>
          <a:stretch>
            <a:fillRect/>
          </a:stretch>
        </p:blipFill>
        <p:spPr bwMode="auto">
          <a:xfrm>
            <a:off x="6143636" y="4714884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8" descr="fb00948c8538"/>
          <p:cNvPicPr>
            <a:picLocks noChangeAspect="1" noChangeArrowheads="1"/>
          </p:cNvPicPr>
          <p:nvPr/>
        </p:nvPicPr>
        <p:blipFill>
          <a:blip r:embed="rId8"/>
          <a:srcRect t="14256"/>
          <a:stretch>
            <a:fillRect/>
          </a:stretch>
        </p:blipFill>
        <p:spPr bwMode="auto">
          <a:xfrm>
            <a:off x="714348" y="5559425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6" descr="kalendula_kopija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8205788" y="6215082"/>
            <a:ext cx="642918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8" descr="fb00948c8538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8"/>
          <a:srcRect t="14256"/>
          <a:stretch>
            <a:fillRect/>
          </a:stretch>
        </p:blipFill>
        <p:spPr bwMode="auto">
          <a:xfrm>
            <a:off x="6357950" y="5559425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8" descr="fb00948c8538"/>
          <p:cNvPicPr>
            <a:picLocks noChangeAspect="1" noChangeArrowheads="1"/>
          </p:cNvPicPr>
          <p:nvPr/>
        </p:nvPicPr>
        <p:blipFill>
          <a:blip r:embed="rId8"/>
          <a:srcRect t="14256"/>
          <a:stretch>
            <a:fillRect/>
          </a:stretch>
        </p:blipFill>
        <p:spPr bwMode="auto">
          <a:xfrm>
            <a:off x="4429124" y="5559425"/>
            <a:ext cx="1944687" cy="129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6" descr="kalendula_kopija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996" r="11684"/>
          <a:stretch>
            <a:fillRect/>
          </a:stretch>
        </p:blipFill>
        <p:spPr bwMode="auto">
          <a:xfrm>
            <a:off x="7143769" y="6215082"/>
            <a:ext cx="642918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9" descr="b1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7280" y="5286556"/>
            <a:ext cx="844615" cy="90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9" descr="b39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9968307">
            <a:off x="3809524" y="5738601"/>
            <a:ext cx="945691" cy="956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9" descr="2493def5ff67"/>
          <p:cNvPicPr>
            <a:picLocks noChangeAspect="1" noChangeArrowheads="1"/>
          </p:cNvPicPr>
          <p:nvPr/>
        </p:nvPicPr>
        <p:blipFill>
          <a:blip r:embed="rId13" cstate="print"/>
          <a:srcRect b="12643"/>
          <a:stretch>
            <a:fillRect/>
          </a:stretch>
        </p:blipFill>
        <p:spPr bwMode="auto">
          <a:xfrm rot="21337195" flipH="1">
            <a:off x="7826736" y="4847749"/>
            <a:ext cx="1254725" cy="1685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кр.шапка.jpeg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928934"/>
            <a:ext cx="2786050" cy="3496585"/>
          </a:xfrm>
          <a:prstGeom prst="rect">
            <a:avLst/>
          </a:prstGeom>
        </p:spPr>
      </p:pic>
      <p:pic>
        <p:nvPicPr>
          <p:cNvPr id="25" name="Рисунок 24" descr="кр.шапка.jpeg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000372"/>
            <a:ext cx="2786050" cy="3496585"/>
          </a:xfrm>
          <a:prstGeom prst="rect">
            <a:avLst/>
          </a:prstGeom>
        </p:spPr>
      </p:pic>
      <p:sp>
        <p:nvSpPr>
          <p:cNvPr id="26" name="Выноска-облако 25"/>
          <p:cNvSpPr/>
          <p:nvPr/>
        </p:nvSpPr>
        <p:spPr>
          <a:xfrm rot="21161981">
            <a:off x="2382838" y="696332"/>
            <a:ext cx="6625663" cy="2555331"/>
          </a:xfrm>
          <a:prstGeom prst="cloudCallout">
            <a:avLst>
              <a:gd name="adj1" fmla="val -85311"/>
              <a:gd name="adj2" fmla="val 93674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Братец Иванушка</a:t>
            </a:r>
            <a:endParaRPr lang="ru-RU" sz="2800" b="1" dirty="0"/>
          </a:p>
        </p:txBody>
      </p:sp>
      <p:pic>
        <p:nvPicPr>
          <p:cNvPr id="24" name="Picture 24" descr="C:\Users\Neo\Pictures\Рисунок3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500694" y="5957948"/>
            <a:ext cx="1571636" cy="900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Стрелка вправо 26">
            <a:hlinkClick r:id="rId16" action="ppaction://hlinksldjump"/>
          </p:cNvPr>
          <p:cNvSpPr/>
          <p:nvPr/>
        </p:nvSpPr>
        <p:spPr>
          <a:xfrm>
            <a:off x="7572396" y="5572140"/>
            <a:ext cx="857256" cy="928694"/>
          </a:xfrm>
          <a:prstGeom prst="rightArrow">
            <a:avLst/>
          </a:prstGeom>
          <a:solidFill>
            <a:srgbClr val="00FF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7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транинная рукопись свеч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762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71604" y="1643050"/>
            <a:ext cx="55721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7356" y="1857364"/>
            <a:ext cx="53532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Молодцы!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Picture 16" descr="65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642918"/>
            <a:ext cx="1393825" cy="1741488"/>
          </a:xfrm>
          <a:prstGeom prst="rect">
            <a:avLst/>
          </a:prstGeom>
          <a:noFill/>
        </p:spPr>
      </p:pic>
      <p:pic>
        <p:nvPicPr>
          <p:cNvPr id="6" name="Picture 10" descr="16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3143248"/>
            <a:ext cx="2092325" cy="2511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85720" y="714356"/>
            <a:ext cx="2928958" cy="9000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Сказочная математическая викторина</a:t>
            </a:r>
            <a:endParaRPr lang="ru-RU" sz="20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85720" y="1714488"/>
            <a:ext cx="2928958" cy="900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Сказочные герои</a:t>
            </a:r>
            <a:endParaRPr lang="ru-RU" sz="20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5720" y="2714620"/>
            <a:ext cx="2928958" cy="900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Monotype Corsiva" pitchFamily="66" charset="0"/>
              </a:rPr>
              <a:t>Сказки загадки </a:t>
            </a:r>
            <a:endParaRPr lang="ru-RU" sz="2000" b="1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15" name="Скругленный прямоугольник 14">
            <a:hlinkClick r:id="rId3" action="ppaction://hlinksldjump"/>
          </p:cNvPr>
          <p:cNvSpPr/>
          <p:nvPr/>
        </p:nvSpPr>
        <p:spPr>
          <a:xfrm>
            <a:off x="3428992" y="714356"/>
            <a:ext cx="900000" cy="9000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1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16" name="Скругленный прямоугольник 15">
            <a:hlinkClick r:id="rId4" action="ppaction://hlinksldjump"/>
          </p:cNvPr>
          <p:cNvSpPr/>
          <p:nvPr/>
        </p:nvSpPr>
        <p:spPr>
          <a:xfrm>
            <a:off x="6643702" y="714356"/>
            <a:ext cx="900000" cy="9000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4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17" name="Скругленный прямоугольник 16">
            <a:hlinkClick r:id="rId5" action="ppaction://hlinksldjump"/>
          </p:cNvPr>
          <p:cNvSpPr/>
          <p:nvPr/>
        </p:nvSpPr>
        <p:spPr>
          <a:xfrm>
            <a:off x="4572000" y="714356"/>
            <a:ext cx="864000" cy="9000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2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18" name="Скругленный прямоугольник 17">
            <a:hlinkClick r:id="rId6" action="ppaction://hlinksldjump"/>
          </p:cNvPr>
          <p:cNvSpPr/>
          <p:nvPr/>
        </p:nvSpPr>
        <p:spPr>
          <a:xfrm>
            <a:off x="5572132" y="714356"/>
            <a:ext cx="900000" cy="9000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3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21" name="Скругленный прямоугольник 20">
            <a:hlinkClick r:id="rId7" action="ppaction://hlinksldjump"/>
          </p:cNvPr>
          <p:cNvSpPr/>
          <p:nvPr/>
        </p:nvSpPr>
        <p:spPr>
          <a:xfrm>
            <a:off x="3428992" y="1714488"/>
            <a:ext cx="900000" cy="900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1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22" name="Скругленный прямоугольник 21">
            <a:hlinkClick r:id="rId8" action="ppaction://hlinksldjump"/>
          </p:cNvPr>
          <p:cNvSpPr/>
          <p:nvPr/>
        </p:nvSpPr>
        <p:spPr>
          <a:xfrm>
            <a:off x="4500562" y="1714488"/>
            <a:ext cx="900000" cy="900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2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24" name="Скругленный прямоугольник 23">
            <a:hlinkClick r:id="rId9" action="ppaction://hlinksldjump"/>
          </p:cNvPr>
          <p:cNvSpPr/>
          <p:nvPr/>
        </p:nvSpPr>
        <p:spPr>
          <a:xfrm>
            <a:off x="5572132" y="1714488"/>
            <a:ext cx="900000" cy="900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3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26" name="Скругленный прямоугольник 25">
            <a:hlinkClick r:id="rId10" action="ppaction://hlinksldjump"/>
          </p:cNvPr>
          <p:cNvSpPr/>
          <p:nvPr/>
        </p:nvSpPr>
        <p:spPr>
          <a:xfrm>
            <a:off x="6643702" y="1714488"/>
            <a:ext cx="936000" cy="9000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4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643702" y="2714620"/>
            <a:ext cx="900000" cy="900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4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29" name="Скругленный прямоугольник 28">
            <a:hlinkClick r:id="rId11" action="ppaction://hlinksldjump"/>
          </p:cNvPr>
          <p:cNvSpPr/>
          <p:nvPr/>
        </p:nvSpPr>
        <p:spPr>
          <a:xfrm>
            <a:off x="5500694" y="2714620"/>
            <a:ext cx="900000" cy="900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3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30" name="Скругленный прямоугольник 29">
            <a:hlinkClick r:id="rId12" action="ppaction://hlinksldjump"/>
          </p:cNvPr>
          <p:cNvSpPr/>
          <p:nvPr/>
        </p:nvSpPr>
        <p:spPr>
          <a:xfrm>
            <a:off x="4500562" y="2714620"/>
            <a:ext cx="900000" cy="900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2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sp>
        <p:nvSpPr>
          <p:cNvPr id="31" name="Скругленный прямоугольник 30">
            <a:hlinkClick r:id="rId13" action="ppaction://hlinksldjump"/>
          </p:cNvPr>
          <p:cNvSpPr/>
          <p:nvPr/>
        </p:nvSpPr>
        <p:spPr>
          <a:xfrm>
            <a:off x="3428992" y="2714620"/>
            <a:ext cx="900000" cy="9000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1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23" name="Picture 15" descr="fairy20"/>
          <p:cNvPicPr>
            <a:picLocks noChangeAspect="1" noChangeArrowheads="1" noCrop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643834" y="0"/>
            <a:ext cx="1285884" cy="1541987"/>
          </a:xfrm>
          <a:prstGeom prst="rect">
            <a:avLst/>
          </a:prstGeom>
          <a:noFill/>
        </p:spPr>
      </p:pic>
      <p:pic>
        <p:nvPicPr>
          <p:cNvPr id="33" name="Рисунок 32" descr="glitterimagescartoons148.gif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28926" y="3505320"/>
            <a:ext cx="2928990" cy="3352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Горизонтальный свиток 2"/>
          <p:cNvSpPr/>
          <p:nvPr/>
        </p:nvSpPr>
        <p:spPr>
          <a:xfrm>
            <a:off x="3357554" y="428604"/>
            <a:ext cx="5500726" cy="4714908"/>
          </a:xfrm>
          <a:prstGeom prst="horizontalScroll">
            <a:avLst/>
          </a:prstGeom>
          <a:blipFill>
            <a:blip r:embed="rId4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Сколько у Белоснежки было друзей гномов?</a:t>
            </a:r>
          </a:p>
          <a:p>
            <a:pPr algn="ctr"/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5" name="Picture 8" descr="0a99f255f80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174722">
            <a:off x="-2486135" y="2578622"/>
            <a:ext cx="6719562" cy="1739695"/>
          </a:xfrm>
          <a:prstGeom prst="rect">
            <a:avLst/>
          </a:prstGeom>
          <a:noFill/>
        </p:spPr>
      </p:pic>
      <p:pic>
        <p:nvPicPr>
          <p:cNvPr id="6" name="Picture 8" descr="0a99f255f80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3981002">
            <a:off x="-1278132" y="1348349"/>
            <a:ext cx="5286834" cy="1913551"/>
          </a:xfrm>
          <a:prstGeom prst="rect">
            <a:avLst/>
          </a:prstGeom>
          <a:noFill/>
        </p:spPr>
      </p:pic>
      <p:pic>
        <p:nvPicPr>
          <p:cNvPr id="7" name="Picture 16" descr="arg-blue-left-tr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6248" y="0"/>
            <a:ext cx="1190625" cy="1511300"/>
          </a:xfrm>
          <a:prstGeom prst="rect">
            <a:avLst/>
          </a:prstGeom>
          <a:noFill/>
        </p:spPr>
      </p:pic>
      <p:pic>
        <p:nvPicPr>
          <p:cNvPr id="8" name="Рисунок 7" descr="0005-829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3890751">
            <a:off x="7619974" y="1404875"/>
            <a:ext cx="1000132" cy="1000132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4500562" y="3571876"/>
            <a:ext cx="785818" cy="642942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5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072198" y="3571876"/>
            <a:ext cx="785818" cy="642942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7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7643834" y="3571876"/>
            <a:ext cx="785818" cy="642942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9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13" name="Picture 20" descr="38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57290" y="4286256"/>
            <a:ext cx="2143119" cy="2571743"/>
          </a:xfrm>
          <a:prstGeom prst="rect">
            <a:avLst/>
          </a:prstGeom>
          <a:noFill/>
        </p:spPr>
      </p:pic>
      <p:sp>
        <p:nvSpPr>
          <p:cNvPr id="16" name="Стрелка вправо 15">
            <a:hlinkClick r:id="rId9" action="ppaction://hlinksldjump"/>
          </p:cNvPr>
          <p:cNvSpPr/>
          <p:nvPr/>
        </p:nvSpPr>
        <p:spPr>
          <a:xfrm>
            <a:off x="7643834" y="5643578"/>
            <a:ext cx="928694" cy="1000108"/>
          </a:xfrm>
          <a:prstGeom prst="rightArrow">
            <a:avLst/>
          </a:prstGeom>
          <a:solidFill>
            <a:schemeClr val="accent3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2928926" y="214290"/>
            <a:ext cx="5929354" cy="5643602"/>
          </a:xfrm>
          <a:prstGeom prst="horizontalScroll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Сколько лет проспала спящая красавица?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5" name="Picture 8" descr="0a99f255f80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5400000">
            <a:off x="-1996859" y="2068241"/>
            <a:ext cx="5412403" cy="1847377"/>
          </a:xfrm>
          <a:prstGeom prst="rect">
            <a:avLst/>
          </a:prstGeom>
          <a:noFill/>
        </p:spPr>
      </p:pic>
      <p:pic>
        <p:nvPicPr>
          <p:cNvPr id="6" name="Picture 8" descr="0a99f255f80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3442244">
            <a:off x="-826327" y="1424814"/>
            <a:ext cx="5412403" cy="1847377"/>
          </a:xfrm>
          <a:prstGeom prst="rect">
            <a:avLst/>
          </a:prstGeom>
          <a:noFill/>
        </p:spPr>
      </p:pic>
      <p:pic>
        <p:nvPicPr>
          <p:cNvPr id="4" name="Picture 6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3286124"/>
            <a:ext cx="2446241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Овал 10"/>
          <p:cNvSpPr/>
          <p:nvPr/>
        </p:nvSpPr>
        <p:spPr>
          <a:xfrm>
            <a:off x="3786182" y="4071942"/>
            <a:ext cx="1214446" cy="1071570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100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5429256" y="4071942"/>
            <a:ext cx="1214446" cy="1071570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200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286644" y="4000504"/>
            <a:ext cx="1214446" cy="1071570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150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10" name="Picture 15" descr="fairy20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388" y="500042"/>
            <a:ext cx="1571636" cy="1884651"/>
          </a:xfrm>
          <a:prstGeom prst="rect">
            <a:avLst/>
          </a:prstGeom>
          <a:noFill/>
        </p:spPr>
      </p:pic>
      <p:sp>
        <p:nvSpPr>
          <p:cNvPr id="15" name="Стрелка вправо 14">
            <a:hlinkClick r:id="rId8" action="ppaction://hlinksldjump"/>
          </p:cNvPr>
          <p:cNvSpPr/>
          <p:nvPr/>
        </p:nvSpPr>
        <p:spPr>
          <a:xfrm>
            <a:off x="7572396" y="5643578"/>
            <a:ext cx="928694" cy="1000108"/>
          </a:xfrm>
          <a:prstGeom prst="rightArrow">
            <a:avLst/>
          </a:prstGeom>
          <a:solidFill>
            <a:schemeClr val="accent3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мотроскин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786" y="4640020"/>
            <a:ext cx="2286016" cy="2217980"/>
          </a:xfrm>
          <a:prstGeom prst="rect">
            <a:avLst/>
          </a:prstGeom>
        </p:spPr>
      </p:pic>
      <p:pic>
        <p:nvPicPr>
          <p:cNvPr id="3" name="Picture 8" descr="0a99f255f80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4986935">
            <a:off x="-2255321" y="2728709"/>
            <a:ext cx="6234717" cy="1847377"/>
          </a:xfrm>
          <a:prstGeom prst="rect">
            <a:avLst/>
          </a:prstGeom>
          <a:noFill/>
        </p:spPr>
      </p:pic>
      <p:sp>
        <p:nvSpPr>
          <p:cNvPr id="2" name="Горизонтальный свиток 1"/>
          <p:cNvSpPr/>
          <p:nvPr/>
        </p:nvSpPr>
        <p:spPr>
          <a:xfrm>
            <a:off x="2857488" y="285728"/>
            <a:ext cx="6000792" cy="5500726"/>
          </a:xfrm>
          <a:prstGeom prst="horizontalScroll">
            <a:avLst/>
          </a:prstGeom>
          <a:blipFill>
            <a:blip r:embed="rId6"/>
            <a:tile tx="0" ty="0" sx="100000" sy="100000" flip="none" algn="tl"/>
          </a:blip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Сколько лет было дяде Фёдору , когда  он решил начать самостоятельную жизнь?</a:t>
            </a:r>
          </a:p>
          <a:p>
            <a:pPr algn="ctr"/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8" descr="0a99f255f80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-357214"/>
            <a:ext cx="7171338" cy="1847377"/>
          </a:xfrm>
          <a:prstGeom prst="rect">
            <a:avLst/>
          </a:prstGeom>
          <a:noFill/>
        </p:spPr>
      </p:pic>
      <p:pic>
        <p:nvPicPr>
          <p:cNvPr id="6" name="Picture 10" descr="00814d960bce3fb6809b34c01327b649">
            <a:hlinkClick r:id="rId7"/>
          </p:cNvPr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1284288" y="571480"/>
            <a:ext cx="1284288" cy="1296988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>
            <a:off x="3714744" y="4214818"/>
            <a:ext cx="857256" cy="785818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7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500694" y="4214818"/>
            <a:ext cx="857256" cy="785818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6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143768" y="4214818"/>
            <a:ext cx="857256" cy="785818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5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11" name="Picture 15" descr="fairy20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72364" y="0"/>
            <a:ext cx="1571636" cy="1884651"/>
          </a:xfrm>
          <a:prstGeom prst="rect">
            <a:avLst/>
          </a:prstGeom>
          <a:noFill/>
        </p:spPr>
      </p:pic>
      <p:sp>
        <p:nvSpPr>
          <p:cNvPr id="15" name="Стрелка вправо 14">
            <a:hlinkClick r:id="rId10" action="ppaction://hlinksldjump"/>
          </p:cNvPr>
          <p:cNvSpPr/>
          <p:nvPr/>
        </p:nvSpPr>
        <p:spPr>
          <a:xfrm>
            <a:off x="7572396" y="5929306"/>
            <a:ext cx="857256" cy="928694"/>
          </a:xfrm>
          <a:prstGeom prst="rightArrow">
            <a:avLst/>
          </a:prstGeom>
          <a:solidFill>
            <a:schemeClr val="accent3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 descr="0a99f255f80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-2876326" y="2661981"/>
            <a:ext cx="7171338" cy="1847377"/>
          </a:xfrm>
          <a:prstGeom prst="rect">
            <a:avLst/>
          </a:prstGeom>
          <a:noFill/>
        </p:spPr>
      </p:pic>
      <p:pic>
        <p:nvPicPr>
          <p:cNvPr id="4" name="Picture 8" descr="0a99f255f80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5010623"/>
            <a:ext cx="7171338" cy="1847377"/>
          </a:xfrm>
          <a:prstGeom prst="rect">
            <a:avLst/>
          </a:prstGeom>
          <a:noFill/>
        </p:spPr>
      </p:pic>
      <p:sp>
        <p:nvSpPr>
          <p:cNvPr id="5" name="Горизонтальный свиток 4"/>
          <p:cNvSpPr/>
          <p:nvPr/>
        </p:nvSpPr>
        <p:spPr>
          <a:xfrm>
            <a:off x="2857488" y="500042"/>
            <a:ext cx="5643602" cy="4643470"/>
          </a:xfrm>
          <a:prstGeom prst="horizontalScroll">
            <a:avLst/>
          </a:prstGeom>
          <a:blipFill>
            <a:blip r:embed="rId5"/>
            <a:tile tx="0" ty="0" sx="100000" sy="100000" flip="none" algn="tl"/>
          </a:blip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Сколько было братьев у </a:t>
            </a:r>
            <a:r>
              <a:rPr lang="ru-RU" sz="4000" b="1" dirty="0" err="1" smtClean="0">
                <a:solidFill>
                  <a:schemeClr val="tx1"/>
                </a:solidFill>
              </a:rPr>
              <a:t>Нуф-Нуфа</a:t>
            </a:r>
            <a:r>
              <a:rPr lang="ru-RU" sz="4000" b="1" dirty="0" smtClean="0">
                <a:solidFill>
                  <a:schemeClr val="tx1"/>
                </a:solidFill>
              </a:rPr>
              <a:t>?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786182" y="3643314"/>
            <a:ext cx="857256" cy="785818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1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214942" y="3643314"/>
            <a:ext cx="857256" cy="785818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2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786578" y="3643314"/>
            <a:ext cx="857256" cy="785818"/>
          </a:xfrm>
          <a:prstGeom prst="ellipse">
            <a:avLst/>
          </a:prstGeom>
          <a:solidFill>
            <a:srgbClr val="FFFF00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3</a:t>
            </a:r>
            <a:endParaRPr lang="ru-RU" sz="4000" b="1" dirty="0">
              <a:solidFill>
                <a:schemeClr val="tx1"/>
              </a:solidFill>
            </a:endParaRPr>
          </a:p>
        </p:txBody>
      </p:sp>
      <p:pic>
        <p:nvPicPr>
          <p:cNvPr id="10" name="Рисунок 9" descr="floaties_pap23-1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228928">
            <a:off x="3959296" y="-288235"/>
            <a:ext cx="819150" cy="3271820"/>
          </a:xfrm>
          <a:prstGeom prst="rect">
            <a:avLst/>
          </a:prstGeom>
        </p:spPr>
      </p:pic>
      <p:pic>
        <p:nvPicPr>
          <p:cNvPr id="12" name="Picture 15" descr="fairy20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29454" y="1214422"/>
            <a:ext cx="1571636" cy="1884651"/>
          </a:xfrm>
          <a:prstGeom prst="rect">
            <a:avLst/>
          </a:prstGeom>
          <a:noFill/>
        </p:spPr>
      </p:pic>
      <p:sp>
        <p:nvSpPr>
          <p:cNvPr id="14" name="Стрелка вправо 13">
            <a:hlinkClick r:id="rId8" action="ppaction://hlinksldjump"/>
          </p:cNvPr>
          <p:cNvSpPr/>
          <p:nvPr/>
        </p:nvSpPr>
        <p:spPr>
          <a:xfrm>
            <a:off x="7929586" y="5786454"/>
            <a:ext cx="857256" cy="928694"/>
          </a:xfrm>
          <a:prstGeom prst="rightArrow">
            <a:avLst/>
          </a:prstGeom>
          <a:solidFill>
            <a:schemeClr val="accent3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fairy2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92" y="285728"/>
            <a:ext cx="1139825" cy="1366838"/>
          </a:xfrm>
          <a:prstGeom prst="rect">
            <a:avLst/>
          </a:prstGeom>
          <a:noFill/>
        </p:spPr>
      </p:pic>
      <p:pic>
        <p:nvPicPr>
          <p:cNvPr id="6" name="Picture 15" descr="4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15074" y="2928934"/>
            <a:ext cx="2286016" cy="274321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42910" y="1000108"/>
            <a:ext cx="7643866" cy="121444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Comic Sans MS" pitchFamily="66" charset="0"/>
              </a:rPr>
              <a:t>Имя этой сказочной героини происходит от слова «зола».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красный.jpeg"/>
          <p:cNvPicPr>
            <a:picLocks noChangeAspect="1"/>
          </p:cNvPicPr>
          <p:nvPr/>
        </p:nvPicPr>
        <p:blipFill>
          <a:blip r:embed="rId6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5715016"/>
            <a:ext cx="1357322" cy="1387892"/>
          </a:xfrm>
          <a:prstGeom prst="rect">
            <a:avLst/>
          </a:prstGeom>
        </p:spPr>
      </p:pic>
      <p:pic>
        <p:nvPicPr>
          <p:cNvPr id="9" name="Рисунок 8" descr="красный.jpeg"/>
          <p:cNvPicPr>
            <a:picLocks noChangeAspect="1"/>
          </p:cNvPicPr>
          <p:nvPr/>
        </p:nvPicPr>
        <p:blipFill>
          <a:blip r:embed="rId6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3143248"/>
            <a:ext cx="1357322" cy="1387892"/>
          </a:xfrm>
          <a:prstGeom prst="rect">
            <a:avLst/>
          </a:prstGeom>
        </p:spPr>
      </p:pic>
      <p:pic>
        <p:nvPicPr>
          <p:cNvPr id="10" name="Рисунок 9" descr="красный.jpeg"/>
          <p:cNvPicPr>
            <a:picLocks noChangeAspect="1"/>
          </p:cNvPicPr>
          <p:nvPr/>
        </p:nvPicPr>
        <p:blipFill>
          <a:blip r:embed="rId6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5643578"/>
            <a:ext cx="1428760" cy="1460939"/>
          </a:xfrm>
          <a:prstGeom prst="rect">
            <a:avLst/>
          </a:prstGeom>
        </p:spPr>
      </p:pic>
      <p:pic>
        <p:nvPicPr>
          <p:cNvPr id="11" name="Рисунок 10" descr="красный.jpeg"/>
          <p:cNvPicPr>
            <a:picLocks noChangeAspect="1"/>
          </p:cNvPicPr>
          <p:nvPr/>
        </p:nvPicPr>
        <p:blipFill>
          <a:blip r:embed="rId6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357694"/>
            <a:ext cx="1357322" cy="1387892"/>
          </a:xfrm>
          <a:prstGeom prst="rect">
            <a:avLst/>
          </a:prstGeom>
        </p:spPr>
      </p:pic>
      <p:pic>
        <p:nvPicPr>
          <p:cNvPr id="12" name="Рисунок 11" descr="красный.jpeg"/>
          <p:cNvPicPr>
            <a:picLocks noChangeAspect="1"/>
          </p:cNvPicPr>
          <p:nvPr/>
        </p:nvPicPr>
        <p:blipFill>
          <a:blip r:embed="rId6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047967" cy="1071570"/>
          </a:xfrm>
          <a:prstGeom prst="rect">
            <a:avLst/>
          </a:prstGeom>
        </p:spPr>
      </p:pic>
      <p:pic>
        <p:nvPicPr>
          <p:cNvPr id="13" name="Рисунок 12" descr="красный.jpeg"/>
          <p:cNvPicPr>
            <a:picLocks noChangeAspect="1"/>
          </p:cNvPicPr>
          <p:nvPr/>
        </p:nvPicPr>
        <p:blipFill>
          <a:blip r:embed="rId6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5214950"/>
            <a:ext cx="838350" cy="857232"/>
          </a:xfrm>
          <a:prstGeom prst="rect">
            <a:avLst/>
          </a:prstGeom>
        </p:spPr>
      </p:pic>
      <p:pic>
        <p:nvPicPr>
          <p:cNvPr id="14" name="Рисунок 13" descr="красный.jpeg"/>
          <p:cNvPicPr>
            <a:picLocks noChangeAspect="1"/>
          </p:cNvPicPr>
          <p:nvPr/>
        </p:nvPicPr>
        <p:blipFill>
          <a:blip r:embed="rId6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572140"/>
            <a:ext cx="1400202" cy="1431738"/>
          </a:xfrm>
          <a:prstGeom prst="rect">
            <a:avLst/>
          </a:prstGeom>
        </p:spPr>
      </p:pic>
      <p:pic>
        <p:nvPicPr>
          <p:cNvPr id="15" name="Рисунок 14" descr="красный.jpeg"/>
          <p:cNvPicPr>
            <a:picLocks noChangeAspect="1"/>
          </p:cNvPicPr>
          <p:nvPr/>
        </p:nvPicPr>
        <p:blipFill>
          <a:blip r:embed="rId6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643050"/>
            <a:ext cx="785818" cy="803517"/>
          </a:xfrm>
          <a:prstGeom prst="rect">
            <a:avLst/>
          </a:prstGeom>
        </p:spPr>
      </p:pic>
      <p:pic>
        <p:nvPicPr>
          <p:cNvPr id="16" name="Рисунок 15" descr="красный.jpeg"/>
          <p:cNvPicPr>
            <a:picLocks noChangeAspect="1"/>
          </p:cNvPicPr>
          <p:nvPr/>
        </p:nvPicPr>
        <p:blipFill>
          <a:blip r:embed="rId6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5981436"/>
            <a:ext cx="857256" cy="876564"/>
          </a:xfrm>
          <a:prstGeom prst="rect">
            <a:avLst/>
          </a:prstGeom>
        </p:spPr>
      </p:pic>
      <p:pic>
        <p:nvPicPr>
          <p:cNvPr id="17" name="Рисунок 16" descr="красный.jpeg"/>
          <p:cNvPicPr>
            <a:picLocks noChangeAspect="1"/>
          </p:cNvPicPr>
          <p:nvPr/>
        </p:nvPicPr>
        <p:blipFill>
          <a:blip r:embed="rId6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6346671"/>
            <a:ext cx="500066" cy="511329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2071670" y="4071942"/>
            <a:ext cx="3071834" cy="5715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chemeClr val="tx1"/>
                </a:solidFill>
              </a:rPr>
              <a:t>Золотовласка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1" name="Стрелка вправо 20">
            <a:hlinkClick r:id="rId7" action="ppaction://hlinksldjump"/>
          </p:cNvPr>
          <p:cNvSpPr/>
          <p:nvPr/>
        </p:nvSpPr>
        <p:spPr>
          <a:xfrm>
            <a:off x="7572396" y="5929306"/>
            <a:ext cx="857256" cy="928694"/>
          </a:xfrm>
          <a:prstGeom prst="rightArrow">
            <a:avLst/>
          </a:prstGeom>
          <a:solidFill>
            <a:schemeClr val="accent3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071670" y="2643182"/>
            <a:ext cx="3071834" cy="5000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/>
              <a:t>Золотинка</a:t>
            </a:r>
            <a:endParaRPr lang="ru-RU" sz="3200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071670" y="3357562"/>
            <a:ext cx="3071834" cy="5000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Золушка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fairy2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0"/>
            <a:ext cx="1785950" cy="214164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5786" y="642918"/>
            <a:ext cx="7286676" cy="178595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Comic Sans MS" pitchFamily="66" charset="0"/>
              </a:rPr>
              <a:t>Независимый, круглый, вполне съедобный, любитель рискованных и опасных прогулок.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5715016"/>
            <a:ext cx="1357322" cy="1387892"/>
          </a:xfrm>
          <a:prstGeom prst="rect">
            <a:avLst/>
          </a:prstGeom>
        </p:spPr>
      </p:pic>
      <p:pic>
        <p:nvPicPr>
          <p:cNvPr id="9" name="Рисунок 8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3143248"/>
            <a:ext cx="1357322" cy="1387892"/>
          </a:xfrm>
          <a:prstGeom prst="rect">
            <a:avLst/>
          </a:prstGeom>
        </p:spPr>
      </p:pic>
      <p:pic>
        <p:nvPicPr>
          <p:cNvPr id="10" name="Рисунок 9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5643578"/>
            <a:ext cx="1428760" cy="1460939"/>
          </a:xfrm>
          <a:prstGeom prst="rect">
            <a:avLst/>
          </a:prstGeom>
        </p:spPr>
      </p:pic>
      <p:pic>
        <p:nvPicPr>
          <p:cNvPr id="11" name="Рисунок 10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357694"/>
            <a:ext cx="1357322" cy="1387892"/>
          </a:xfrm>
          <a:prstGeom prst="rect">
            <a:avLst/>
          </a:prstGeom>
        </p:spPr>
      </p:pic>
      <p:pic>
        <p:nvPicPr>
          <p:cNvPr id="12" name="Рисунок 11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047967" cy="1071570"/>
          </a:xfrm>
          <a:prstGeom prst="rect">
            <a:avLst/>
          </a:prstGeom>
        </p:spPr>
      </p:pic>
      <p:pic>
        <p:nvPicPr>
          <p:cNvPr id="13" name="Рисунок 12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5214950"/>
            <a:ext cx="838350" cy="857232"/>
          </a:xfrm>
          <a:prstGeom prst="rect">
            <a:avLst/>
          </a:prstGeom>
        </p:spPr>
      </p:pic>
      <p:pic>
        <p:nvPicPr>
          <p:cNvPr id="14" name="Рисунок 13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572140"/>
            <a:ext cx="1400202" cy="1431738"/>
          </a:xfrm>
          <a:prstGeom prst="rect">
            <a:avLst/>
          </a:prstGeom>
        </p:spPr>
      </p:pic>
      <p:pic>
        <p:nvPicPr>
          <p:cNvPr id="15" name="Рисунок 14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643050"/>
            <a:ext cx="785818" cy="803517"/>
          </a:xfrm>
          <a:prstGeom prst="rect">
            <a:avLst/>
          </a:prstGeom>
        </p:spPr>
      </p:pic>
      <p:pic>
        <p:nvPicPr>
          <p:cNvPr id="16" name="Рисунок 15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5981436"/>
            <a:ext cx="857256" cy="876564"/>
          </a:xfrm>
          <a:prstGeom prst="rect">
            <a:avLst/>
          </a:prstGeom>
        </p:spPr>
      </p:pic>
      <p:pic>
        <p:nvPicPr>
          <p:cNvPr id="17" name="Рисунок 16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6346671"/>
            <a:ext cx="500066" cy="511329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2143108" y="4143380"/>
            <a:ext cx="3071834" cy="5000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Колобок</a:t>
            </a:r>
            <a:endParaRPr lang="ru-RU" sz="3200" b="1" dirty="0"/>
          </a:p>
        </p:txBody>
      </p:sp>
      <p:sp>
        <p:nvSpPr>
          <p:cNvPr id="22" name="Стрелка вправо 21">
            <a:hlinkClick r:id="rId6" action="ppaction://hlinksldjump"/>
          </p:cNvPr>
          <p:cNvSpPr/>
          <p:nvPr/>
        </p:nvSpPr>
        <p:spPr>
          <a:xfrm>
            <a:off x="7572396" y="5929306"/>
            <a:ext cx="857256" cy="928694"/>
          </a:xfrm>
          <a:prstGeom prst="rightArrow">
            <a:avLst/>
          </a:prstGeom>
          <a:solidFill>
            <a:schemeClr val="accent3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6" descr="Картинка 6 из 192128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714876" y="3000372"/>
            <a:ext cx="4827119" cy="2428868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Скругленный прямоугольник 23"/>
          <p:cNvSpPr/>
          <p:nvPr/>
        </p:nvSpPr>
        <p:spPr>
          <a:xfrm>
            <a:off x="2143108" y="3357562"/>
            <a:ext cx="3071834" cy="5000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Мячик </a:t>
            </a:r>
            <a:endParaRPr lang="ru-RU" sz="3200" b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143108" y="2714620"/>
            <a:ext cx="3071834" cy="5000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Булочка</a:t>
            </a:r>
            <a:endParaRPr lang="ru-RU" sz="32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fairy20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0"/>
            <a:ext cx="1139825" cy="136683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42910" y="1000108"/>
            <a:ext cx="7643866" cy="121444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Comic Sans MS" pitchFamily="66" charset="0"/>
              </a:rPr>
              <a:t>Именно он изображал тучку летящую по небу.</a:t>
            </a:r>
            <a:endParaRPr lang="ru-RU" sz="32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5715016"/>
            <a:ext cx="1357322" cy="1387892"/>
          </a:xfrm>
          <a:prstGeom prst="rect">
            <a:avLst/>
          </a:prstGeom>
        </p:spPr>
      </p:pic>
      <p:pic>
        <p:nvPicPr>
          <p:cNvPr id="9" name="Рисунок 8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3143248"/>
            <a:ext cx="1357322" cy="1387892"/>
          </a:xfrm>
          <a:prstGeom prst="rect">
            <a:avLst/>
          </a:prstGeom>
        </p:spPr>
      </p:pic>
      <p:pic>
        <p:nvPicPr>
          <p:cNvPr id="10" name="Рисунок 9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5643578"/>
            <a:ext cx="1428760" cy="1460939"/>
          </a:xfrm>
          <a:prstGeom prst="rect">
            <a:avLst/>
          </a:prstGeom>
        </p:spPr>
      </p:pic>
      <p:pic>
        <p:nvPicPr>
          <p:cNvPr id="11" name="Рисунок 10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357694"/>
            <a:ext cx="1357322" cy="1387892"/>
          </a:xfrm>
          <a:prstGeom prst="rect">
            <a:avLst/>
          </a:prstGeom>
        </p:spPr>
      </p:pic>
      <p:pic>
        <p:nvPicPr>
          <p:cNvPr id="12" name="Рисунок 11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4346" y="2285992"/>
            <a:ext cx="1047967" cy="1071570"/>
          </a:xfrm>
          <a:prstGeom prst="rect">
            <a:avLst/>
          </a:prstGeom>
        </p:spPr>
      </p:pic>
      <p:pic>
        <p:nvPicPr>
          <p:cNvPr id="13" name="Рисунок 12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538" y="5214950"/>
            <a:ext cx="838350" cy="857232"/>
          </a:xfrm>
          <a:prstGeom prst="rect">
            <a:avLst/>
          </a:prstGeom>
        </p:spPr>
      </p:pic>
      <p:pic>
        <p:nvPicPr>
          <p:cNvPr id="14" name="Рисунок 13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5572140"/>
            <a:ext cx="1400202" cy="1431738"/>
          </a:xfrm>
          <a:prstGeom prst="rect">
            <a:avLst/>
          </a:prstGeom>
        </p:spPr>
      </p:pic>
      <p:pic>
        <p:nvPicPr>
          <p:cNvPr id="15" name="Рисунок 14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643050"/>
            <a:ext cx="785818" cy="803517"/>
          </a:xfrm>
          <a:prstGeom prst="rect">
            <a:avLst/>
          </a:prstGeom>
        </p:spPr>
      </p:pic>
      <p:pic>
        <p:nvPicPr>
          <p:cNvPr id="16" name="Рисунок 15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116" y="5981436"/>
            <a:ext cx="857256" cy="876564"/>
          </a:xfrm>
          <a:prstGeom prst="rect">
            <a:avLst/>
          </a:prstGeom>
        </p:spPr>
      </p:pic>
      <p:pic>
        <p:nvPicPr>
          <p:cNvPr id="17" name="Рисунок 16" descr="красный.jpeg"/>
          <p:cNvPicPr>
            <a:picLocks noChangeAspect="1"/>
          </p:cNvPicPr>
          <p:nvPr/>
        </p:nvPicPr>
        <p:blipFill>
          <a:blip r:embed="rId5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00496" y="6346671"/>
            <a:ext cx="500066" cy="511329"/>
          </a:xfrm>
          <a:prstGeom prst="rect">
            <a:avLst/>
          </a:prstGeom>
        </p:spPr>
      </p:pic>
      <p:pic>
        <p:nvPicPr>
          <p:cNvPr id="21" name="Picture 20" descr="j039856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364074">
            <a:off x="6893759" y="1197627"/>
            <a:ext cx="2016125" cy="2635250"/>
          </a:xfrm>
          <a:prstGeom prst="rect">
            <a:avLst/>
          </a:prstGeom>
          <a:noFill/>
        </p:spPr>
      </p:pic>
      <p:pic>
        <p:nvPicPr>
          <p:cNvPr id="22" name="Picture 21" descr="21371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6965" t="30222"/>
          <a:stretch>
            <a:fillRect/>
          </a:stretch>
        </p:blipFill>
        <p:spPr bwMode="auto">
          <a:xfrm>
            <a:off x="6215074" y="2786058"/>
            <a:ext cx="2143140" cy="2580810"/>
          </a:xfrm>
          <a:prstGeom prst="rect">
            <a:avLst/>
          </a:prstGeom>
          <a:noFill/>
        </p:spPr>
      </p:pic>
      <p:pic>
        <p:nvPicPr>
          <p:cNvPr id="23" name="Picture 26" descr="Bee06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19982442" flipH="1">
            <a:off x="8404464" y="5402759"/>
            <a:ext cx="647700" cy="560388"/>
          </a:xfrm>
          <a:prstGeom prst="rect">
            <a:avLst/>
          </a:prstGeom>
          <a:noFill/>
        </p:spPr>
      </p:pic>
      <p:sp>
        <p:nvSpPr>
          <p:cNvPr id="24" name="Стрелка вправо 23">
            <a:hlinkClick r:id="rId9" action="ppaction://hlinksldjump"/>
          </p:cNvPr>
          <p:cNvSpPr/>
          <p:nvPr/>
        </p:nvSpPr>
        <p:spPr>
          <a:xfrm>
            <a:off x="7215206" y="5929306"/>
            <a:ext cx="857256" cy="928694"/>
          </a:xfrm>
          <a:prstGeom prst="rightArrow">
            <a:avLst/>
          </a:prstGeom>
          <a:solidFill>
            <a:schemeClr val="accent3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071670" y="3571876"/>
            <a:ext cx="3071834" cy="5000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/>
              <a:t>Винни-Пух</a:t>
            </a:r>
            <a:endParaRPr lang="ru-RU" sz="3200" b="1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071670" y="3000372"/>
            <a:ext cx="3071834" cy="5000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Пятачок</a:t>
            </a:r>
            <a:endParaRPr lang="ru-RU" sz="3200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071670" y="4214818"/>
            <a:ext cx="3071834" cy="50006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Кролик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1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671</TotalTime>
  <Words>226</Words>
  <PresentationFormat>Экран (4:3)</PresentationFormat>
  <Paragraphs>76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Рассказова О.Н</dc:creator>
  <cp:lastModifiedBy>Admin</cp:lastModifiedBy>
  <cp:revision>73</cp:revision>
  <dcterms:created xsi:type="dcterms:W3CDTF">2011-08-19T15:20:29Z</dcterms:created>
  <dcterms:modified xsi:type="dcterms:W3CDTF">2011-08-25T14:48:23Z</dcterms:modified>
</cp:coreProperties>
</file>