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  <p:sldId id="263" r:id="rId6"/>
    <p:sldId id="264" r:id="rId7"/>
    <p:sldId id="265" r:id="rId8"/>
    <p:sldId id="268" r:id="rId9"/>
    <p:sldId id="272" r:id="rId10"/>
    <p:sldId id="269" r:id="rId11"/>
    <p:sldId id="267" r:id="rId12"/>
    <p:sldId id="273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77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8;&#1080;&#1085;&#1075;&#1090;&#1086;&#1085;&#1099;\v%20gostyah%20tema%201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6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audio" Target="../media/audio3.wav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11" Type="http://schemas.openxmlformats.org/officeDocument/2006/relationships/image" Target="../media/image31.jpeg"/><Relationship Id="rId5" Type="http://schemas.openxmlformats.org/officeDocument/2006/relationships/image" Target="../media/image25.gif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6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audio" Target="../media/audio3.wav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11" Type="http://schemas.openxmlformats.org/officeDocument/2006/relationships/image" Target="../media/image31.jpeg"/><Relationship Id="rId5" Type="http://schemas.openxmlformats.org/officeDocument/2006/relationships/image" Target="../media/image25.gif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gif"/><Relationship Id="rId15" Type="http://schemas.openxmlformats.org/officeDocument/2006/relationships/image" Target="../media/image35.png"/><Relationship Id="rId10" Type="http://schemas.openxmlformats.org/officeDocument/2006/relationships/image" Target="../media/image31.jpeg"/><Relationship Id="rId4" Type="http://schemas.openxmlformats.org/officeDocument/2006/relationships/image" Target="../media/image25.gif"/><Relationship Id="rId9" Type="http://schemas.openxmlformats.org/officeDocument/2006/relationships/image" Target="../media/image30.png"/><Relationship Id="rId1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slide" Target="slide2.xml"/><Relationship Id="rId2" Type="http://schemas.openxmlformats.org/officeDocument/2006/relationships/image" Target="../media/image6.jpeg"/><Relationship Id="rId16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gif"/><Relationship Id="rId15" Type="http://schemas.openxmlformats.org/officeDocument/2006/relationships/image" Target="../media/image35.png"/><Relationship Id="rId10" Type="http://schemas.openxmlformats.org/officeDocument/2006/relationships/image" Target="../media/image31.jpeg"/><Relationship Id="rId4" Type="http://schemas.openxmlformats.org/officeDocument/2006/relationships/image" Target="../media/image25.gif"/><Relationship Id="rId9" Type="http://schemas.openxmlformats.org/officeDocument/2006/relationships/image" Target="../media/image30.png"/><Relationship Id="rId1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3.xml"/><Relationship Id="rId5" Type="http://schemas.openxmlformats.org/officeDocument/2006/relationships/slide" Target="slide4.xml"/><Relationship Id="rId15" Type="http://schemas.openxmlformats.org/officeDocument/2006/relationships/image" Target="../media/image2.gif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9.xml"/><Relationship Id="rId1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6.jpeg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6.jpeg"/><Relationship Id="rId7" Type="http://schemas.openxmlformats.org/officeDocument/2006/relationships/hyperlink" Target="http://smiles.33b.ru/smile.97872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png"/><Relationship Id="rId10" Type="http://schemas.openxmlformats.org/officeDocument/2006/relationships/slide" Target="slide2.xml"/><Relationship Id="rId4" Type="http://schemas.openxmlformats.org/officeDocument/2006/relationships/image" Target="../media/image14.jpe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jpeg"/><Relationship Id="rId7" Type="http://schemas.openxmlformats.org/officeDocument/2006/relationships/hyperlink" Target="http://blogosmeh.ru/wp-content/uploads/2010/03/Untitled-1.jpg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jpe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6.jpeg"/><Relationship Id="rId7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8.jpeg"/><Relationship Id="rId4" Type="http://schemas.openxmlformats.org/officeDocument/2006/relationships/image" Target="../media/image7.gif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уб 2"/>
          <p:cNvSpPr/>
          <p:nvPr/>
        </p:nvSpPr>
        <p:spPr>
          <a:xfrm>
            <a:off x="0" y="928670"/>
            <a:ext cx="3929058" cy="1500198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Сказочная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математическая викторина.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>
            <a:off x="3929058" y="1071546"/>
            <a:ext cx="1214446" cy="1214446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Куб 5"/>
          <p:cNvSpPr/>
          <p:nvPr/>
        </p:nvSpPr>
        <p:spPr>
          <a:xfrm>
            <a:off x="4929190" y="1071546"/>
            <a:ext cx="1214446" cy="1214446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5929322" y="1071546"/>
            <a:ext cx="1214446" cy="1214446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6929454" y="1071546"/>
            <a:ext cx="1143008" cy="1214446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7858148" y="1071546"/>
            <a:ext cx="1142976" cy="1214446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странинная рукопись свеч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0"/>
            <a:ext cx="9358346" cy="703747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43042" y="642918"/>
            <a:ext cx="657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гостях  у сказки.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glitterimagescartoons1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2214554"/>
            <a:ext cx="3500462" cy="4006818"/>
          </a:xfrm>
          <a:prstGeom prst="rect">
            <a:avLst/>
          </a:prstGeom>
        </p:spPr>
      </p:pic>
      <p:pic>
        <p:nvPicPr>
          <p:cNvPr id="16" name="Picture 32" descr="B_Fly3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831989">
            <a:off x="6952474" y="1891925"/>
            <a:ext cx="1143000" cy="1054100"/>
          </a:xfrm>
          <a:prstGeom prst="rect">
            <a:avLst/>
          </a:prstGeom>
          <a:noFill/>
        </p:spPr>
      </p:pic>
      <p:pic>
        <p:nvPicPr>
          <p:cNvPr id="17" name="v gostyah tema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0" y="357166"/>
            <a:ext cx="304800" cy="304800"/>
          </a:xfrm>
          <a:prstGeom prst="rect">
            <a:avLst/>
          </a:prstGeom>
        </p:spPr>
      </p:pic>
      <p:pic>
        <p:nvPicPr>
          <p:cNvPr id="18" name="Рисунок 17" descr="0005-82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3929066"/>
            <a:ext cx="1714512" cy="2057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67 -0.18501 C -0.0415 -0.16905 0.09218 -0.00694 0.08333 0.17785 C 0.07396 0.36286 -0.07587 0.49931 -0.25035 0.48428 C -0.42604 0.46901 -0.55903 0.30481 -0.55018 0.12095 C -0.54063 -0.06452 -0.3915 -0.20051 -0.21667 -0.18501 Z " pathEditMode="relative" rAng="234174" ptsTypes="fffff">
                                      <p:cBhvr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5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fairy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85728"/>
            <a:ext cx="1139825" cy="13668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857232"/>
            <a:ext cx="7643866" cy="164307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Сказочный зверь необычной породы, мечтающий о верных друзьях.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5715016"/>
            <a:ext cx="1357322" cy="1387892"/>
          </a:xfrm>
          <a:prstGeom prst="rect">
            <a:avLst/>
          </a:prstGeom>
        </p:spPr>
      </p:pic>
      <p:pic>
        <p:nvPicPr>
          <p:cNvPr id="9" name="Рисунок 8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143248"/>
            <a:ext cx="1357322" cy="1387892"/>
          </a:xfrm>
          <a:prstGeom prst="rect">
            <a:avLst/>
          </a:prstGeom>
        </p:spPr>
      </p:pic>
      <p:pic>
        <p:nvPicPr>
          <p:cNvPr id="10" name="Рисунок 9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5643578"/>
            <a:ext cx="1428760" cy="1460939"/>
          </a:xfrm>
          <a:prstGeom prst="rect">
            <a:avLst/>
          </a:prstGeom>
        </p:spPr>
      </p:pic>
      <p:pic>
        <p:nvPicPr>
          <p:cNvPr id="11" name="Рисунок 10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357694"/>
            <a:ext cx="1357322" cy="1387892"/>
          </a:xfrm>
          <a:prstGeom prst="rect">
            <a:avLst/>
          </a:prstGeom>
        </p:spPr>
      </p:pic>
      <p:pic>
        <p:nvPicPr>
          <p:cNvPr id="12" name="Рисунок 11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85992"/>
            <a:ext cx="1047967" cy="1071570"/>
          </a:xfrm>
          <a:prstGeom prst="rect">
            <a:avLst/>
          </a:prstGeom>
        </p:spPr>
      </p:pic>
      <p:pic>
        <p:nvPicPr>
          <p:cNvPr id="13" name="Рисунок 12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5214950"/>
            <a:ext cx="838350" cy="857232"/>
          </a:xfrm>
          <a:prstGeom prst="rect">
            <a:avLst/>
          </a:prstGeom>
        </p:spPr>
      </p:pic>
      <p:pic>
        <p:nvPicPr>
          <p:cNvPr id="14" name="Рисунок 13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572140"/>
            <a:ext cx="1400202" cy="1431738"/>
          </a:xfrm>
          <a:prstGeom prst="rect">
            <a:avLst/>
          </a:prstGeom>
        </p:spPr>
      </p:pic>
      <p:pic>
        <p:nvPicPr>
          <p:cNvPr id="15" name="Рисунок 14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43050"/>
            <a:ext cx="785818" cy="803517"/>
          </a:xfrm>
          <a:prstGeom prst="rect">
            <a:avLst/>
          </a:prstGeom>
        </p:spPr>
      </p:pic>
      <p:pic>
        <p:nvPicPr>
          <p:cNvPr id="16" name="Рисунок 15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5981436"/>
            <a:ext cx="857256" cy="876564"/>
          </a:xfrm>
          <a:prstGeom prst="rect">
            <a:avLst/>
          </a:prstGeom>
        </p:spPr>
      </p:pic>
      <p:pic>
        <p:nvPicPr>
          <p:cNvPr id="17" name="Рисунок 16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6346671"/>
            <a:ext cx="500066" cy="51132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2143108" y="4143380"/>
            <a:ext cx="307183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Чебурашка</a:t>
            </a:r>
            <a:endParaRPr lang="ru-RU" sz="3200" b="1" dirty="0"/>
          </a:p>
        </p:txBody>
      </p:sp>
      <p:pic>
        <p:nvPicPr>
          <p:cNvPr id="23" name="Picture 7" descr="174531f737e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285992"/>
            <a:ext cx="3310129" cy="2781306"/>
          </a:xfrm>
          <a:prstGeom prst="rect">
            <a:avLst/>
          </a:prstGeom>
          <a:noFill/>
        </p:spPr>
      </p:pic>
      <p:sp>
        <p:nvSpPr>
          <p:cNvPr id="21" name="Стрелка вправо 20">
            <a:hlinkClick r:id="rId7" action="ppaction://hlinksldjump"/>
          </p:cNvPr>
          <p:cNvSpPr/>
          <p:nvPr/>
        </p:nvSpPr>
        <p:spPr>
          <a:xfrm>
            <a:off x="7500958" y="5929306"/>
            <a:ext cx="857256" cy="928694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3108" y="3500438"/>
            <a:ext cx="307183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Медвежонок</a:t>
            </a:r>
            <a:endParaRPr lang="ru-RU" sz="32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43108" y="2928934"/>
            <a:ext cx="307183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Ослик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9" descr="2493def5ff67"/>
          <p:cNvPicPr>
            <a:picLocks noChangeAspect="1" noChangeArrowheads="1"/>
          </p:cNvPicPr>
          <p:nvPr/>
        </p:nvPicPr>
        <p:blipFill>
          <a:blip r:embed="rId4"/>
          <a:srcRect b="12643"/>
          <a:stretch>
            <a:fillRect/>
          </a:stretch>
        </p:blipFill>
        <p:spPr bwMode="auto">
          <a:xfrm rot="1368888" flipH="1">
            <a:off x="93735" y="3742733"/>
            <a:ext cx="17145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b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857760"/>
            <a:ext cx="115411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9" descr="b3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857760"/>
            <a:ext cx="857256" cy="86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9" descr="2493def5ff67"/>
          <p:cNvPicPr>
            <a:picLocks noChangeAspect="1" noChangeArrowheads="1"/>
          </p:cNvPicPr>
          <p:nvPr/>
        </p:nvPicPr>
        <p:blipFill>
          <a:blip r:embed="rId7" cstate="print"/>
          <a:srcRect b="12643"/>
          <a:stretch>
            <a:fillRect/>
          </a:stretch>
        </p:blipFill>
        <p:spPr bwMode="auto">
          <a:xfrm flipH="1">
            <a:off x="6500826" y="5572140"/>
            <a:ext cx="565535" cy="7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500166" y="0"/>
            <a:ext cx="7643834" cy="4572008"/>
          </a:xfrm>
          <a:prstGeom prst="cloudCallout">
            <a:avLst>
              <a:gd name="adj1" fmla="val -49947"/>
              <a:gd name="adj2" fmla="val 458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ягоды с подружкой в лес она пошла,</a:t>
            </a:r>
          </a:p>
          <a:p>
            <a:pPr algn="ctr"/>
            <a:r>
              <a:rPr lang="ru-RU" sz="2000" b="1" dirty="0" smtClean="0"/>
              <a:t>Случайно на избушку медвежью набрела.</a:t>
            </a:r>
          </a:p>
          <a:p>
            <a:pPr algn="ctr"/>
            <a:r>
              <a:rPr lang="ru-RU" sz="2000" b="1" dirty="0" smtClean="0"/>
              <a:t>Маленькая девочка в лесу заблудилась,</a:t>
            </a:r>
          </a:p>
          <a:p>
            <a:pPr algn="ctr"/>
            <a:r>
              <a:rPr lang="ru-RU" sz="2000" b="1" dirty="0" smtClean="0"/>
              <a:t>С помощью медведя домой возвратилась</a:t>
            </a:r>
            <a:endParaRPr lang="ru-RU" sz="2000" b="1" dirty="0"/>
          </a:p>
        </p:txBody>
      </p:sp>
      <p:pic>
        <p:nvPicPr>
          <p:cNvPr id="7" name="Рисунок 6" descr="тюльпан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5" y="5857868"/>
            <a:ext cx="1000132" cy="1000132"/>
          </a:xfrm>
          <a:prstGeom prst="rect">
            <a:avLst/>
          </a:prstGeom>
        </p:spPr>
      </p:pic>
      <p:pic>
        <p:nvPicPr>
          <p:cNvPr id="8" name="Picture 18" descr="fb00948c8538"/>
          <p:cNvPicPr>
            <a:picLocks noChangeAspect="1" noChangeArrowheads="1"/>
          </p:cNvPicPr>
          <p:nvPr/>
        </p:nvPicPr>
        <p:blipFill>
          <a:blip r:embed="rId9"/>
          <a:srcRect t="14256"/>
          <a:stretch>
            <a:fillRect/>
          </a:stretch>
        </p:blipFill>
        <p:spPr bwMode="auto">
          <a:xfrm>
            <a:off x="4786313" y="5357813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fb00948c8538"/>
          <p:cNvPicPr>
            <a:picLocks noChangeAspect="1" noChangeArrowheads="1"/>
          </p:cNvPicPr>
          <p:nvPr/>
        </p:nvPicPr>
        <p:blipFill>
          <a:blip r:embed="rId10" cstate="print"/>
          <a:srcRect t="14256"/>
          <a:stretch>
            <a:fillRect/>
          </a:stretch>
        </p:blipFill>
        <p:spPr bwMode="auto">
          <a:xfrm>
            <a:off x="2571736" y="6059503"/>
            <a:ext cx="1195793" cy="79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6" descr="kalendula_kopij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0" y="6072203"/>
            <a:ext cx="785797" cy="78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fb00948c8538"/>
          <p:cNvPicPr>
            <a:picLocks noChangeAspect="1" noChangeArrowheads="1"/>
          </p:cNvPicPr>
          <p:nvPr/>
        </p:nvPicPr>
        <p:blipFill>
          <a:blip r:embed="rId9"/>
          <a:srcRect t="14256"/>
          <a:stretch>
            <a:fillRect/>
          </a:stretch>
        </p:blipFill>
        <p:spPr bwMode="auto">
          <a:xfrm>
            <a:off x="6143636" y="4714884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fb00948c8538"/>
          <p:cNvPicPr>
            <a:picLocks noChangeAspect="1" noChangeArrowheads="1"/>
          </p:cNvPicPr>
          <p:nvPr/>
        </p:nvPicPr>
        <p:blipFill>
          <a:blip r:embed="rId9"/>
          <a:srcRect t="14256"/>
          <a:stretch>
            <a:fillRect/>
          </a:stretch>
        </p:blipFill>
        <p:spPr bwMode="auto">
          <a:xfrm>
            <a:off x="714348" y="5559425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6" descr="kalendula_kopija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8205788" y="6215082"/>
            <a:ext cx="64291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fb00948c8538"/>
          <p:cNvPicPr>
            <a:picLocks noChangeAspect="1" noChangeArrowheads="1"/>
          </p:cNvPicPr>
          <p:nvPr/>
        </p:nvPicPr>
        <p:blipFill>
          <a:blip r:embed="rId9"/>
          <a:srcRect t="14256"/>
          <a:stretch>
            <a:fillRect/>
          </a:stretch>
        </p:blipFill>
        <p:spPr bwMode="auto">
          <a:xfrm>
            <a:off x="6357950" y="5559425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fb00948c8538"/>
          <p:cNvPicPr>
            <a:picLocks noChangeAspect="1" noChangeArrowheads="1"/>
          </p:cNvPicPr>
          <p:nvPr/>
        </p:nvPicPr>
        <p:blipFill>
          <a:blip r:embed="rId9"/>
          <a:srcRect t="14256"/>
          <a:stretch>
            <a:fillRect/>
          </a:stretch>
        </p:blipFill>
        <p:spPr bwMode="auto">
          <a:xfrm>
            <a:off x="4429124" y="5559425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6" descr="kalendula_kopija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143769" y="6215082"/>
            <a:ext cx="64291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b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7280" y="5286556"/>
            <a:ext cx="844615" cy="90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9" descr="b3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968307">
            <a:off x="3809524" y="5738601"/>
            <a:ext cx="945691" cy="95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9" descr="2493def5ff67"/>
          <p:cNvPicPr>
            <a:picLocks noChangeAspect="1" noChangeArrowheads="1"/>
          </p:cNvPicPr>
          <p:nvPr/>
        </p:nvPicPr>
        <p:blipFill>
          <a:blip r:embed="rId13" cstate="print"/>
          <a:srcRect b="12643"/>
          <a:stretch>
            <a:fillRect/>
          </a:stretch>
        </p:blipFill>
        <p:spPr bwMode="auto">
          <a:xfrm rot="21337195" flipH="1">
            <a:off x="7826736" y="4847749"/>
            <a:ext cx="1254725" cy="168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р.шапка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28934"/>
            <a:ext cx="2786050" cy="3496585"/>
          </a:xfrm>
          <a:prstGeom prst="rect">
            <a:avLst/>
          </a:prstGeom>
        </p:spPr>
      </p:pic>
      <p:sp>
        <p:nvSpPr>
          <p:cNvPr id="26" name="Выноска-облако 25"/>
          <p:cNvSpPr/>
          <p:nvPr/>
        </p:nvSpPr>
        <p:spPr>
          <a:xfrm rot="21161981">
            <a:off x="2207169" y="696333"/>
            <a:ext cx="6625663" cy="2555331"/>
          </a:xfrm>
          <a:prstGeom prst="cloudCallout">
            <a:avLst>
              <a:gd name="adj1" fmla="val -85311"/>
              <a:gd name="adj2" fmla="val 936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Машенька</a:t>
            </a:r>
            <a:endParaRPr lang="ru-RU" sz="2800" b="1" dirty="0"/>
          </a:p>
        </p:txBody>
      </p:sp>
      <p:pic>
        <p:nvPicPr>
          <p:cNvPr id="24" name="Picture 24" descr="C:\Users\Neo\Pictures\Рисунок3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00694" y="5957948"/>
            <a:ext cx="1571636" cy="9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трелка вправо 24">
            <a:hlinkClick r:id="rId16" action="ppaction://hlinksldjump"/>
          </p:cNvPr>
          <p:cNvSpPr/>
          <p:nvPr/>
        </p:nvSpPr>
        <p:spPr>
          <a:xfrm>
            <a:off x="7715272" y="5572140"/>
            <a:ext cx="857256" cy="928694"/>
          </a:xfrm>
          <a:prstGeom prst="rightArrow">
            <a:avLst/>
          </a:prstGeom>
          <a:solidFill>
            <a:srgbClr val="00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9" descr="2493def5ff67"/>
          <p:cNvPicPr>
            <a:picLocks noChangeAspect="1" noChangeArrowheads="1"/>
          </p:cNvPicPr>
          <p:nvPr/>
        </p:nvPicPr>
        <p:blipFill>
          <a:blip r:embed="rId4"/>
          <a:srcRect b="12643"/>
          <a:stretch>
            <a:fillRect/>
          </a:stretch>
        </p:blipFill>
        <p:spPr bwMode="auto">
          <a:xfrm rot="1368888" flipH="1">
            <a:off x="93735" y="3742733"/>
            <a:ext cx="17145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b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857760"/>
            <a:ext cx="115411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9" descr="b3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857760"/>
            <a:ext cx="857256" cy="86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9" descr="2493def5ff67"/>
          <p:cNvPicPr>
            <a:picLocks noChangeAspect="1" noChangeArrowheads="1"/>
          </p:cNvPicPr>
          <p:nvPr/>
        </p:nvPicPr>
        <p:blipFill>
          <a:blip r:embed="rId7" cstate="print"/>
          <a:srcRect b="12643"/>
          <a:stretch>
            <a:fillRect/>
          </a:stretch>
        </p:blipFill>
        <p:spPr bwMode="auto">
          <a:xfrm flipH="1">
            <a:off x="6500826" y="5572140"/>
            <a:ext cx="565535" cy="7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500166" y="0"/>
            <a:ext cx="7643834" cy="4572008"/>
          </a:xfrm>
          <a:prstGeom prst="cloudCallout">
            <a:avLst>
              <a:gd name="adj1" fmla="val -49947"/>
              <a:gd name="adj2" fmla="val 458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Дома всё она оставила </a:t>
            </a:r>
          </a:p>
          <a:p>
            <a:pPr algn="ctr"/>
            <a:r>
              <a:rPr lang="ru-RU" sz="2400" b="1" dirty="0" smtClean="0"/>
              <a:t>И кастрюлю, и метлу.</a:t>
            </a:r>
          </a:p>
          <a:p>
            <a:pPr algn="ctr"/>
            <a:r>
              <a:rPr lang="ru-RU" sz="2400" b="1" dirty="0" smtClean="0"/>
              <a:t>Жаль, что туфельку  хрустальную</a:t>
            </a:r>
          </a:p>
          <a:p>
            <a:pPr algn="ctr"/>
            <a:r>
              <a:rPr lang="ru-RU" sz="2400" b="1" dirty="0" smtClean="0"/>
              <a:t>Потеряла на балу</a:t>
            </a:r>
            <a:endParaRPr lang="ru-RU" sz="2400" b="1" dirty="0"/>
          </a:p>
        </p:txBody>
      </p:sp>
      <p:pic>
        <p:nvPicPr>
          <p:cNvPr id="7" name="Рисунок 6" descr="тюльпан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5" y="5857868"/>
            <a:ext cx="1000132" cy="1000132"/>
          </a:xfrm>
          <a:prstGeom prst="rect">
            <a:avLst/>
          </a:prstGeom>
        </p:spPr>
      </p:pic>
      <p:pic>
        <p:nvPicPr>
          <p:cNvPr id="8" name="Picture 18" descr="fb00948c8538"/>
          <p:cNvPicPr>
            <a:picLocks noChangeAspect="1" noChangeArrowheads="1"/>
          </p:cNvPicPr>
          <p:nvPr/>
        </p:nvPicPr>
        <p:blipFill>
          <a:blip r:embed="rId9"/>
          <a:srcRect t="14256"/>
          <a:stretch>
            <a:fillRect/>
          </a:stretch>
        </p:blipFill>
        <p:spPr bwMode="auto">
          <a:xfrm>
            <a:off x="4786313" y="5357813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fb00948c8538"/>
          <p:cNvPicPr>
            <a:picLocks noChangeAspect="1" noChangeArrowheads="1"/>
          </p:cNvPicPr>
          <p:nvPr/>
        </p:nvPicPr>
        <p:blipFill>
          <a:blip r:embed="rId10" cstate="print"/>
          <a:srcRect t="14256"/>
          <a:stretch>
            <a:fillRect/>
          </a:stretch>
        </p:blipFill>
        <p:spPr bwMode="auto">
          <a:xfrm>
            <a:off x="2571736" y="6059503"/>
            <a:ext cx="1195793" cy="79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6" descr="kalendula_kopij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0" y="6072203"/>
            <a:ext cx="785797" cy="78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fb00948c8538"/>
          <p:cNvPicPr>
            <a:picLocks noChangeAspect="1" noChangeArrowheads="1"/>
          </p:cNvPicPr>
          <p:nvPr/>
        </p:nvPicPr>
        <p:blipFill>
          <a:blip r:embed="rId9"/>
          <a:srcRect t="14256"/>
          <a:stretch>
            <a:fillRect/>
          </a:stretch>
        </p:blipFill>
        <p:spPr bwMode="auto">
          <a:xfrm>
            <a:off x="6143636" y="4714884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fb00948c8538"/>
          <p:cNvPicPr>
            <a:picLocks noChangeAspect="1" noChangeArrowheads="1"/>
          </p:cNvPicPr>
          <p:nvPr/>
        </p:nvPicPr>
        <p:blipFill>
          <a:blip r:embed="rId9"/>
          <a:srcRect t="14256"/>
          <a:stretch>
            <a:fillRect/>
          </a:stretch>
        </p:blipFill>
        <p:spPr bwMode="auto">
          <a:xfrm>
            <a:off x="714348" y="5559425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6" descr="kalendula_kopija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8205788" y="6215082"/>
            <a:ext cx="64291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fb00948c8538"/>
          <p:cNvPicPr>
            <a:picLocks noChangeAspect="1" noChangeArrowheads="1"/>
          </p:cNvPicPr>
          <p:nvPr/>
        </p:nvPicPr>
        <p:blipFill>
          <a:blip r:embed="rId9"/>
          <a:srcRect t="14256"/>
          <a:stretch>
            <a:fillRect/>
          </a:stretch>
        </p:blipFill>
        <p:spPr bwMode="auto">
          <a:xfrm>
            <a:off x="6357950" y="5559425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fb00948c8538"/>
          <p:cNvPicPr>
            <a:picLocks noChangeAspect="1" noChangeArrowheads="1"/>
          </p:cNvPicPr>
          <p:nvPr/>
        </p:nvPicPr>
        <p:blipFill>
          <a:blip r:embed="rId9"/>
          <a:srcRect t="14256"/>
          <a:stretch>
            <a:fillRect/>
          </a:stretch>
        </p:blipFill>
        <p:spPr bwMode="auto">
          <a:xfrm>
            <a:off x="4429124" y="5559425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6" descr="kalendula_kopija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143769" y="6215082"/>
            <a:ext cx="64291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b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7280" y="5286556"/>
            <a:ext cx="844615" cy="90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9" descr="b3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968307">
            <a:off x="3809524" y="5738601"/>
            <a:ext cx="945691" cy="95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9" descr="2493def5ff67"/>
          <p:cNvPicPr>
            <a:picLocks noChangeAspect="1" noChangeArrowheads="1"/>
          </p:cNvPicPr>
          <p:nvPr/>
        </p:nvPicPr>
        <p:blipFill>
          <a:blip r:embed="rId13" cstate="print"/>
          <a:srcRect b="12643"/>
          <a:stretch>
            <a:fillRect/>
          </a:stretch>
        </p:blipFill>
        <p:spPr bwMode="auto">
          <a:xfrm rot="21337195" flipH="1">
            <a:off x="7826736" y="4847749"/>
            <a:ext cx="1254725" cy="168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р.шапка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28934"/>
            <a:ext cx="2786050" cy="3496585"/>
          </a:xfrm>
          <a:prstGeom prst="rect">
            <a:avLst/>
          </a:prstGeom>
        </p:spPr>
      </p:pic>
      <p:pic>
        <p:nvPicPr>
          <p:cNvPr id="25" name="Рисунок 24" descr="кр.шапка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00372"/>
            <a:ext cx="2786050" cy="3496585"/>
          </a:xfrm>
          <a:prstGeom prst="rect">
            <a:avLst/>
          </a:prstGeom>
        </p:spPr>
      </p:pic>
      <p:sp>
        <p:nvSpPr>
          <p:cNvPr id="26" name="Выноска-облако 25"/>
          <p:cNvSpPr/>
          <p:nvPr/>
        </p:nvSpPr>
        <p:spPr>
          <a:xfrm rot="21161981">
            <a:off x="2135729" y="1053523"/>
            <a:ext cx="6625663" cy="2555331"/>
          </a:xfrm>
          <a:prstGeom prst="cloudCallout">
            <a:avLst>
              <a:gd name="adj1" fmla="val -85311"/>
              <a:gd name="adj2" fmla="val 936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Золушка</a:t>
            </a:r>
            <a:endParaRPr lang="ru-RU" sz="2800" b="1" dirty="0"/>
          </a:p>
        </p:txBody>
      </p:sp>
      <p:pic>
        <p:nvPicPr>
          <p:cNvPr id="27" name="Picture 24" descr="C:\Users\Neo\Pictures\Рисунок3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00694" y="5957948"/>
            <a:ext cx="1571636" cy="9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трелка вправо 23">
            <a:hlinkClick r:id="rId16" action="ppaction://hlinksldjump"/>
          </p:cNvPr>
          <p:cNvSpPr/>
          <p:nvPr/>
        </p:nvSpPr>
        <p:spPr>
          <a:xfrm>
            <a:off x="7715272" y="5572140"/>
            <a:ext cx="857256" cy="928694"/>
          </a:xfrm>
          <a:prstGeom prst="rightArrow">
            <a:avLst/>
          </a:prstGeom>
          <a:solidFill>
            <a:srgbClr val="00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9" descr="2493def5ff67"/>
          <p:cNvPicPr>
            <a:picLocks noChangeAspect="1" noChangeArrowheads="1"/>
          </p:cNvPicPr>
          <p:nvPr/>
        </p:nvPicPr>
        <p:blipFill>
          <a:blip r:embed="rId3"/>
          <a:srcRect b="12643"/>
          <a:stretch>
            <a:fillRect/>
          </a:stretch>
        </p:blipFill>
        <p:spPr bwMode="auto">
          <a:xfrm rot="1368888" flipH="1">
            <a:off x="93735" y="3742733"/>
            <a:ext cx="17145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b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857760"/>
            <a:ext cx="115411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9" descr="b3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857760"/>
            <a:ext cx="857256" cy="86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9" descr="2493def5ff67"/>
          <p:cNvPicPr>
            <a:picLocks noChangeAspect="1" noChangeArrowheads="1"/>
          </p:cNvPicPr>
          <p:nvPr/>
        </p:nvPicPr>
        <p:blipFill>
          <a:blip r:embed="rId6" cstate="print"/>
          <a:srcRect b="12643"/>
          <a:stretch>
            <a:fillRect/>
          </a:stretch>
        </p:blipFill>
        <p:spPr bwMode="auto">
          <a:xfrm flipH="1">
            <a:off x="6500826" y="5572140"/>
            <a:ext cx="565535" cy="7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714480" y="0"/>
            <a:ext cx="7643834" cy="4572008"/>
          </a:xfrm>
          <a:prstGeom prst="cloudCallout">
            <a:avLst>
              <a:gd name="adj1" fmla="val -49947"/>
              <a:gd name="adj2" fmla="val 458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 отца был мальчик странный, </a:t>
            </a:r>
          </a:p>
          <a:p>
            <a:pPr algn="ctr"/>
            <a:r>
              <a:rPr lang="ru-RU" sz="2000" b="1" dirty="0" smtClean="0"/>
              <a:t>Необычный деревянный,</a:t>
            </a:r>
          </a:p>
          <a:p>
            <a:pPr algn="ctr"/>
            <a:r>
              <a:rPr lang="ru-RU" sz="2000" b="1" dirty="0" smtClean="0"/>
              <a:t>На земле и под водой</a:t>
            </a:r>
          </a:p>
          <a:p>
            <a:pPr algn="ctr"/>
            <a:r>
              <a:rPr lang="ru-RU" sz="2000" b="1" dirty="0" smtClean="0"/>
              <a:t>Ищет ключик золотой,</a:t>
            </a:r>
          </a:p>
          <a:p>
            <a:pPr algn="ctr"/>
            <a:r>
              <a:rPr lang="ru-RU" sz="2000" b="1" dirty="0" smtClean="0"/>
              <a:t>Всюду нос суёт он длинный…</a:t>
            </a:r>
          </a:p>
          <a:p>
            <a:pPr algn="ctr"/>
            <a:r>
              <a:rPr lang="ru-RU" sz="2000" b="1" dirty="0" smtClean="0"/>
              <a:t>Кто же это ?</a:t>
            </a:r>
            <a:endParaRPr lang="ru-RU" sz="2000" b="1" dirty="0"/>
          </a:p>
        </p:txBody>
      </p:sp>
      <p:pic>
        <p:nvPicPr>
          <p:cNvPr id="7" name="Рисунок 6" descr="тюльпан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5" y="5857868"/>
            <a:ext cx="1000132" cy="1000132"/>
          </a:xfrm>
          <a:prstGeom prst="rect">
            <a:avLst/>
          </a:prstGeom>
        </p:spPr>
      </p:pic>
      <p:pic>
        <p:nvPicPr>
          <p:cNvPr id="8" name="Picture 18" descr="fb00948c8538"/>
          <p:cNvPicPr>
            <a:picLocks noChangeAspect="1" noChangeArrowheads="1"/>
          </p:cNvPicPr>
          <p:nvPr/>
        </p:nvPicPr>
        <p:blipFill>
          <a:blip r:embed="rId8"/>
          <a:srcRect t="14256"/>
          <a:stretch>
            <a:fillRect/>
          </a:stretch>
        </p:blipFill>
        <p:spPr bwMode="auto">
          <a:xfrm>
            <a:off x="4786313" y="5357813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fb00948c8538"/>
          <p:cNvPicPr>
            <a:picLocks noChangeAspect="1" noChangeArrowheads="1"/>
          </p:cNvPicPr>
          <p:nvPr/>
        </p:nvPicPr>
        <p:blipFill>
          <a:blip r:embed="rId9" cstate="print"/>
          <a:srcRect t="14256"/>
          <a:stretch>
            <a:fillRect/>
          </a:stretch>
        </p:blipFill>
        <p:spPr bwMode="auto">
          <a:xfrm>
            <a:off x="2571736" y="6059503"/>
            <a:ext cx="1195793" cy="79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6" descr="kalendula_kopij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0" y="6072203"/>
            <a:ext cx="785797" cy="78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fb00948c8538"/>
          <p:cNvPicPr>
            <a:picLocks noChangeAspect="1" noChangeArrowheads="1"/>
          </p:cNvPicPr>
          <p:nvPr/>
        </p:nvPicPr>
        <p:blipFill>
          <a:blip r:embed="rId8"/>
          <a:srcRect t="14256"/>
          <a:stretch>
            <a:fillRect/>
          </a:stretch>
        </p:blipFill>
        <p:spPr bwMode="auto">
          <a:xfrm>
            <a:off x="6143636" y="4714884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fb00948c8538"/>
          <p:cNvPicPr>
            <a:picLocks noChangeAspect="1" noChangeArrowheads="1"/>
          </p:cNvPicPr>
          <p:nvPr/>
        </p:nvPicPr>
        <p:blipFill>
          <a:blip r:embed="rId8"/>
          <a:srcRect t="14256"/>
          <a:stretch>
            <a:fillRect/>
          </a:stretch>
        </p:blipFill>
        <p:spPr bwMode="auto">
          <a:xfrm>
            <a:off x="714348" y="5559425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6" descr="kalendula_kopij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8205788" y="6215082"/>
            <a:ext cx="64291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fb00948c853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 t="14256"/>
          <a:stretch>
            <a:fillRect/>
          </a:stretch>
        </p:blipFill>
        <p:spPr bwMode="auto">
          <a:xfrm>
            <a:off x="6357950" y="5559425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fb00948c8538"/>
          <p:cNvPicPr>
            <a:picLocks noChangeAspect="1" noChangeArrowheads="1"/>
          </p:cNvPicPr>
          <p:nvPr/>
        </p:nvPicPr>
        <p:blipFill>
          <a:blip r:embed="rId8"/>
          <a:srcRect t="14256"/>
          <a:stretch>
            <a:fillRect/>
          </a:stretch>
        </p:blipFill>
        <p:spPr bwMode="auto">
          <a:xfrm>
            <a:off x="4429124" y="5559425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6" descr="kalendula_kopij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143769" y="6215082"/>
            <a:ext cx="64291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b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7280" y="5286556"/>
            <a:ext cx="844615" cy="90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9" descr="b3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68307">
            <a:off x="3809524" y="5738601"/>
            <a:ext cx="945691" cy="95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9" descr="2493def5ff67"/>
          <p:cNvPicPr>
            <a:picLocks noChangeAspect="1" noChangeArrowheads="1"/>
          </p:cNvPicPr>
          <p:nvPr/>
        </p:nvPicPr>
        <p:blipFill>
          <a:blip r:embed="rId13" cstate="print"/>
          <a:srcRect b="12643"/>
          <a:stretch>
            <a:fillRect/>
          </a:stretch>
        </p:blipFill>
        <p:spPr bwMode="auto">
          <a:xfrm rot="21337195" flipH="1">
            <a:off x="7826736" y="4847749"/>
            <a:ext cx="1254725" cy="168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р.шапка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28934"/>
            <a:ext cx="2786050" cy="3496585"/>
          </a:xfrm>
          <a:prstGeom prst="rect">
            <a:avLst/>
          </a:prstGeom>
        </p:spPr>
      </p:pic>
      <p:pic>
        <p:nvPicPr>
          <p:cNvPr id="25" name="Рисунок 24" descr="кр.шапка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00372"/>
            <a:ext cx="2786050" cy="3496585"/>
          </a:xfrm>
          <a:prstGeom prst="rect">
            <a:avLst/>
          </a:prstGeom>
        </p:spPr>
      </p:pic>
      <p:sp>
        <p:nvSpPr>
          <p:cNvPr id="26" name="Выноска-облако 25"/>
          <p:cNvSpPr/>
          <p:nvPr/>
        </p:nvSpPr>
        <p:spPr>
          <a:xfrm rot="21161981">
            <a:off x="2382839" y="910647"/>
            <a:ext cx="6625663" cy="2555331"/>
          </a:xfrm>
          <a:prstGeom prst="cloudCallout">
            <a:avLst>
              <a:gd name="adj1" fmla="val -85311"/>
              <a:gd name="adj2" fmla="val 936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Буратино</a:t>
            </a:r>
            <a:endParaRPr lang="ru-RU" sz="2800" b="1" dirty="0"/>
          </a:p>
        </p:txBody>
      </p:sp>
      <p:pic>
        <p:nvPicPr>
          <p:cNvPr id="24" name="Picture 24" descr="C:\Users\Neo\Pictures\Рисунок3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00694" y="5957948"/>
            <a:ext cx="1571636" cy="9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право 26"/>
          <p:cNvSpPr/>
          <p:nvPr/>
        </p:nvSpPr>
        <p:spPr>
          <a:xfrm>
            <a:off x="7715272" y="5572140"/>
            <a:ext cx="857256" cy="928694"/>
          </a:xfrm>
          <a:prstGeom prst="rightArrow">
            <a:avLst/>
          </a:prstGeom>
          <a:solidFill>
            <a:srgbClr val="00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7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7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9" descr="2493def5ff67"/>
          <p:cNvPicPr>
            <a:picLocks noChangeAspect="1" noChangeArrowheads="1"/>
          </p:cNvPicPr>
          <p:nvPr/>
        </p:nvPicPr>
        <p:blipFill>
          <a:blip r:embed="rId3"/>
          <a:srcRect b="12643"/>
          <a:stretch>
            <a:fillRect/>
          </a:stretch>
        </p:blipFill>
        <p:spPr bwMode="auto">
          <a:xfrm rot="1368888" flipH="1">
            <a:off x="93735" y="3742733"/>
            <a:ext cx="17145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b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857760"/>
            <a:ext cx="115411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9" descr="b3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857760"/>
            <a:ext cx="857256" cy="86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9" descr="2493def5ff67"/>
          <p:cNvPicPr>
            <a:picLocks noChangeAspect="1" noChangeArrowheads="1"/>
          </p:cNvPicPr>
          <p:nvPr/>
        </p:nvPicPr>
        <p:blipFill>
          <a:blip r:embed="rId6" cstate="print"/>
          <a:srcRect b="12643"/>
          <a:stretch>
            <a:fillRect/>
          </a:stretch>
        </p:blipFill>
        <p:spPr bwMode="auto">
          <a:xfrm flipH="1">
            <a:off x="6500826" y="5572140"/>
            <a:ext cx="565535" cy="7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500166" y="0"/>
            <a:ext cx="7643834" cy="4572008"/>
          </a:xfrm>
          <a:prstGeom prst="cloudCallout">
            <a:avLst>
              <a:gd name="adj1" fmla="val -49947"/>
              <a:gd name="adj2" fmla="val 458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Уговаривала братца</a:t>
            </a:r>
          </a:p>
          <a:p>
            <a:pPr algn="ctr"/>
            <a:r>
              <a:rPr lang="ru-RU" sz="2000" b="1" dirty="0" smtClean="0"/>
              <a:t>Старшая сестрица</a:t>
            </a:r>
          </a:p>
          <a:p>
            <a:pPr algn="ctr"/>
            <a:r>
              <a:rPr lang="ru-RU" sz="2000" b="1" dirty="0" smtClean="0"/>
              <a:t>«Ты из лужицы не пей</a:t>
            </a:r>
          </a:p>
          <a:p>
            <a:pPr algn="ctr"/>
            <a:r>
              <a:rPr lang="ru-RU" sz="2000" b="1" dirty="0" smtClean="0"/>
              <a:t>мутную водицу».</a:t>
            </a:r>
          </a:p>
          <a:p>
            <a:pPr algn="ctr"/>
            <a:r>
              <a:rPr lang="ru-RU" sz="2000" b="1" dirty="0" smtClean="0"/>
              <a:t>Не послушался мальчонка-</a:t>
            </a:r>
          </a:p>
          <a:p>
            <a:pPr algn="ctr"/>
            <a:r>
              <a:rPr lang="ru-RU" sz="2000" b="1" dirty="0" smtClean="0"/>
              <a:t>Превратился он в козлёнка</a:t>
            </a:r>
          </a:p>
          <a:p>
            <a:pPr algn="ctr"/>
            <a:endParaRPr lang="ru-RU" sz="2000" b="1" dirty="0"/>
          </a:p>
        </p:txBody>
      </p:sp>
      <p:pic>
        <p:nvPicPr>
          <p:cNvPr id="7" name="Рисунок 6" descr="тюльпан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5" y="5857868"/>
            <a:ext cx="1000132" cy="1000132"/>
          </a:xfrm>
          <a:prstGeom prst="rect">
            <a:avLst/>
          </a:prstGeom>
        </p:spPr>
      </p:pic>
      <p:pic>
        <p:nvPicPr>
          <p:cNvPr id="8" name="Picture 18" descr="fb00948c8538"/>
          <p:cNvPicPr>
            <a:picLocks noChangeAspect="1" noChangeArrowheads="1"/>
          </p:cNvPicPr>
          <p:nvPr/>
        </p:nvPicPr>
        <p:blipFill>
          <a:blip r:embed="rId8"/>
          <a:srcRect t="14256"/>
          <a:stretch>
            <a:fillRect/>
          </a:stretch>
        </p:blipFill>
        <p:spPr bwMode="auto">
          <a:xfrm>
            <a:off x="4786313" y="5357813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fb00948c8538"/>
          <p:cNvPicPr>
            <a:picLocks noChangeAspect="1" noChangeArrowheads="1"/>
          </p:cNvPicPr>
          <p:nvPr/>
        </p:nvPicPr>
        <p:blipFill>
          <a:blip r:embed="rId9" cstate="print"/>
          <a:srcRect t="14256"/>
          <a:stretch>
            <a:fillRect/>
          </a:stretch>
        </p:blipFill>
        <p:spPr bwMode="auto">
          <a:xfrm>
            <a:off x="2571736" y="6059503"/>
            <a:ext cx="1195793" cy="79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6" descr="kalendula_kopij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0" y="6072203"/>
            <a:ext cx="785797" cy="78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fb00948c8538"/>
          <p:cNvPicPr>
            <a:picLocks noChangeAspect="1" noChangeArrowheads="1"/>
          </p:cNvPicPr>
          <p:nvPr/>
        </p:nvPicPr>
        <p:blipFill>
          <a:blip r:embed="rId8"/>
          <a:srcRect t="14256"/>
          <a:stretch>
            <a:fillRect/>
          </a:stretch>
        </p:blipFill>
        <p:spPr bwMode="auto">
          <a:xfrm>
            <a:off x="6143636" y="4714884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fb00948c8538"/>
          <p:cNvPicPr>
            <a:picLocks noChangeAspect="1" noChangeArrowheads="1"/>
          </p:cNvPicPr>
          <p:nvPr/>
        </p:nvPicPr>
        <p:blipFill>
          <a:blip r:embed="rId8"/>
          <a:srcRect t="14256"/>
          <a:stretch>
            <a:fillRect/>
          </a:stretch>
        </p:blipFill>
        <p:spPr bwMode="auto">
          <a:xfrm>
            <a:off x="714348" y="5559425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6" descr="kalendula_kopij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8205788" y="6215082"/>
            <a:ext cx="64291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fb00948c853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 t="14256"/>
          <a:stretch>
            <a:fillRect/>
          </a:stretch>
        </p:blipFill>
        <p:spPr bwMode="auto">
          <a:xfrm>
            <a:off x="6357950" y="5559425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fb00948c8538"/>
          <p:cNvPicPr>
            <a:picLocks noChangeAspect="1" noChangeArrowheads="1"/>
          </p:cNvPicPr>
          <p:nvPr/>
        </p:nvPicPr>
        <p:blipFill>
          <a:blip r:embed="rId8"/>
          <a:srcRect t="14256"/>
          <a:stretch>
            <a:fillRect/>
          </a:stretch>
        </p:blipFill>
        <p:spPr bwMode="auto">
          <a:xfrm>
            <a:off x="4429124" y="5559425"/>
            <a:ext cx="1944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6" descr="kalendula_kopij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143769" y="6215082"/>
            <a:ext cx="64291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b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7280" y="5286556"/>
            <a:ext cx="844615" cy="90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9" descr="b3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68307">
            <a:off x="3809524" y="5738601"/>
            <a:ext cx="945691" cy="95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9" descr="2493def5ff67"/>
          <p:cNvPicPr>
            <a:picLocks noChangeAspect="1" noChangeArrowheads="1"/>
          </p:cNvPicPr>
          <p:nvPr/>
        </p:nvPicPr>
        <p:blipFill>
          <a:blip r:embed="rId13" cstate="print"/>
          <a:srcRect b="12643"/>
          <a:stretch>
            <a:fillRect/>
          </a:stretch>
        </p:blipFill>
        <p:spPr bwMode="auto">
          <a:xfrm rot="21337195" flipH="1">
            <a:off x="7826736" y="4847749"/>
            <a:ext cx="1254725" cy="168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р.шапка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28934"/>
            <a:ext cx="2786050" cy="3496585"/>
          </a:xfrm>
          <a:prstGeom prst="rect">
            <a:avLst/>
          </a:prstGeom>
        </p:spPr>
      </p:pic>
      <p:pic>
        <p:nvPicPr>
          <p:cNvPr id="25" name="Рисунок 24" descr="кр.шапка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00372"/>
            <a:ext cx="2786050" cy="3496585"/>
          </a:xfrm>
          <a:prstGeom prst="rect">
            <a:avLst/>
          </a:prstGeom>
        </p:spPr>
      </p:pic>
      <p:sp>
        <p:nvSpPr>
          <p:cNvPr id="26" name="Выноска-облако 25"/>
          <p:cNvSpPr/>
          <p:nvPr/>
        </p:nvSpPr>
        <p:spPr>
          <a:xfrm rot="21161981">
            <a:off x="2382838" y="696332"/>
            <a:ext cx="6625663" cy="2555331"/>
          </a:xfrm>
          <a:prstGeom prst="cloudCallout">
            <a:avLst>
              <a:gd name="adj1" fmla="val -85311"/>
              <a:gd name="adj2" fmla="val 936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Братец Иванушка</a:t>
            </a:r>
            <a:endParaRPr lang="ru-RU" sz="2800" b="1" dirty="0"/>
          </a:p>
        </p:txBody>
      </p:sp>
      <p:pic>
        <p:nvPicPr>
          <p:cNvPr id="24" name="Picture 24" descr="C:\Users\Neo\Pictures\Рисунок3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00694" y="5957948"/>
            <a:ext cx="1571636" cy="9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право 26">
            <a:hlinkClick r:id="rId16" action="ppaction://hlinksldjump"/>
          </p:cNvPr>
          <p:cNvSpPr/>
          <p:nvPr/>
        </p:nvSpPr>
        <p:spPr>
          <a:xfrm>
            <a:off x="7572396" y="5572140"/>
            <a:ext cx="857256" cy="928694"/>
          </a:xfrm>
          <a:prstGeom prst="rightArrow">
            <a:avLst/>
          </a:prstGeom>
          <a:solidFill>
            <a:srgbClr val="00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7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анинная рукопись свеч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1643050"/>
            <a:ext cx="55721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857364"/>
            <a:ext cx="53532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16" descr="6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642918"/>
            <a:ext cx="1393825" cy="1741488"/>
          </a:xfrm>
          <a:prstGeom prst="rect">
            <a:avLst/>
          </a:prstGeom>
          <a:noFill/>
        </p:spPr>
      </p:pic>
      <p:pic>
        <p:nvPicPr>
          <p:cNvPr id="6" name="Picture 10" descr="1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143248"/>
            <a:ext cx="2092325" cy="251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5720" y="714356"/>
            <a:ext cx="2928958" cy="90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Сказочная математическая викторина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1714488"/>
            <a:ext cx="2928958" cy="90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Сказочные герои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2714620"/>
            <a:ext cx="2928958" cy="90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Сказки загадки 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3428992" y="714356"/>
            <a:ext cx="900000" cy="90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1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6643702" y="714356"/>
            <a:ext cx="900000" cy="90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4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4572000" y="714356"/>
            <a:ext cx="864000" cy="90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2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>
            <a:hlinkClick r:id="rId6" action="ppaction://hlinksldjump"/>
          </p:cNvPr>
          <p:cNvSpPr/>
          <p:nvPr/>
        </p:nvSpPr>
        <p:spPr>
          <a:xfrm>
            <a:off x="5572132" y="714356"/>
            <a:ext cx="900000" cy="90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3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7" action="ppaction://hlinksldjump"/>
          </p:cNvPr>
          <p:cNvSpPr/>
          <p:nvPr/>
        </p:nvSpPr>
        <p:spPr>
          <a:xfrm>
            <a:off x="3428992" y="1714488"/>
            <a:ext cx="900000" cy="90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1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4500562" y="1714488"/>
            <a:ext cx="900000" cy="90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2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>
            <a:hlinkClick r:id="rId9" action="ppaction://hlinksldjump"/>
          </p:cNvPr>
          <p:cNvSpPr/>
          <p:nvPr/>
        </p:nvSpPr>
        <p:spPr>
          <a:xfrm>
            <a:off x="5572132" y="1714488"/>
            <a:ext cx="900000" cy="90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3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10" action="ppaction://hlinksldjump"/>
          </p:cNvPr>
          <p:cNvSpPr/>
          <p:nvPr/>
        </p:nvSpPr>
        <p:spPr>
          <a:xfrm>
            <a:off x="6643702" y="1714488"/>
            <a:ext cx="936000" cy="90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4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643702" y="2714620"/>
            <a:ext cx="900000" cy="90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4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11" action="ppaction://hlinksldjump"/>
          </p:cNvPr>
          <p:cNvSpPr/>
          <p:nvPr/>
        </p:nvSpPr>
        <p:spPr>
          <a:xfrm>
            <a:off x="5500694" y="2714620"/>
            <a:ext cx="900000" cy="90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3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>
            <a:hlinkClick r:id="rId12" action="ppaction://hlinksldjump"/>
          </p:cNvPr>
          <p:cNvSpPr/>
          <p:nvPr/>
        </p:nvSpPr>
        <p:spPr>
          <a:xfrm>
            <a:off x="4500562" y="2714620"/>
            <a:ext cx="900000" cy="90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2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13" action="ppaction://hlinksldjump"/>
          </p:cNvPr>
          <p:cNvSpPr/>
          <p:nvPr/>
        </p:nvSpPr>
        <p:spPr>
          <a:xfrm>
            <a:off x="3428992" y="2714620"/>
            <a:ext cx="900000" cy="90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1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23" name="Picture 15" descr="fairy2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3834" y="0"/>
            <a:ext cx="1285884" cy="1541987"/>
          </a:xfrm>
          <a:prstGeom prst="rect">
            <a:avLst/>
          </a:prstGeom>
          <a:noFill/>
        </p:spPr>
      </p:pic>
      <p:pic>
        <p:nvPicPr>
          <p:cNvPr id="33" name="Рисунок 32" descr="glitterimagescartoons148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28926" y="3505320"/>
            <a:ext cx="2928990" cy="335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357554" y="428604"/>
            <a:ext cx="5500726" cy="4714908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Сколько у Белоснежки было друзей гномов?</a:t>
            </a:r>
          </a:p>
          <a:p>
            <a:pPr algn="ctr"/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8" descr="0a99f255f80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174722">
            <a:off x="-2486135" y="2578622"/>
            <a:ext cx="6719562" cy="1739695"/>
          </a:xfrm>
          <a:prstGeom prst="rect">
            <a:avLst/>
          </a:prstGeom>
          <a:noFill/>
        </p:spPr>
      </p:pic>
      <p:pic>
        <p:nvPicPr>
          <p:cNvPr id="6" name="Picture 8" descr="0a99f255f80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981002">
            <a:off x="-1278132" y="1348349"/>
            <a:ext cx="5286834" cy="1913551"/>
          </a:xfrm>
          <a:prstGeom prst="rect">
            <a:avLst/>
          </a:prstGeom>
          <a:noFill/>
        </p:spPr>
      </p:pic>
      <p:pic>
        <p:nvPicPr>
          <p:cNvPr id="7" name="Picture 16" descr="arg-blue-left-t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0"/>
            <a:ext cx="1190625" cy="1511300"/>
          </a:xfrm>
          <a:prstGeom prst="rect">
            <a:avLst/>
          </a:prstGeom>
          <a:noFill/>
        </p:spPr>
      </p:pic>
      <p:pic>
        <p:nvPicPr>
          <p:cNvPr id="8" name="Рисунок 7" descr="0005-82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3890751">
            <a:off x="7619974" y="1404875"/>
            <a:ext cx="1000132" cy="100013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500562" y="3571876"/>
            <a:ext cx="785818" cy="642942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72198" y="3571876"/>
            <a:ext cx="785818" cy="642942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7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643834" y="3571876"/>
            <a:ext cx="785818" cy="642942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9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3" name="Picture 20" descr="3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4286256"/>
            <a:ext cx="2143119" cy="2571743"/>
          </a:xfrm>
          <a:prstGeom prst="rect">
            <a:avLst/>
          </a:prstGeom>
          <a:noFill/>
        </p:spPr>
      </p:pic>
      <p:sp>
        <p:nvSpPr>
          <p:cNvPr id="16" name="Стрелка вправо 15">
            <a:hlinkClick r:id="rId9" action="ppaction://hlinksldjump"/>
          </p:cNvPr>
          <p:cNvSpPr/>
          <p:nvPr/>
        </p:nvSpPr>
        <p:spPr>
          <a:xfrm>
            <a:off x="7643834" y="5643578"/>
            <a:ext cx="928694" cy="1000108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928926" y="214290"/>
            <a:ext cx="5929354" cy="5643602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Сколько лет проспала спящая красавица?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8" descr="0a99f255f80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1996859" y="2068241"/>
            <a:ext cx="5412403" cy="1847377"/>
          </a:xfrm>
          <a:prstGeom prst="rect">
            <a:avLst/>
          </a:prstGeom>
          <a:noFill/>
        </p:spPr>
      </p:pic>
      <p:pic>
        <p:nvPicPr>
          <p:cNvPr id="6" name="Picture 8" descr="0a99f255f80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442244">
            <a:off x="-826327" y="1424814"/>
            <a:ext cx="5412403" cy="1847377"/>
          </a:xfrm>
          <a:prstGeom prst="rect">
            <a:avLst/>
          </a:prstGeom>
          <a:noFill/>
        </p:spPr>
      </p:pic>
      <p:pic>
        <p:nvPicPr>
          <p:cNvPr id="4" name="Picture 6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286124"/>
            <a:ext cx="244624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3786182" y="4071942"/>
            <a:ext cx="1214446" cy="1071570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100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429256" y="4071942"/>
            <a:ext cx="1214446" cy="1071570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200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286644" y="4000504"/>
            <a:ext cx="1214446" cy="1071570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150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" name="Picture 15" descr="fairy2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500042"/>
            <a:ext cx="1571636" cy="1884651"/>
          </a:xfrm>
          <a:prstGeom prst="rect">
            <a:avLst/>
          </a:prstGeom>
          <a:noFill/>
        </p:spPr>
      </p:pic>
      <p:sp>
        <p:nvSpPr>
          <p:cNvPr id="15" name="Стрелка вправо 14">
            <a:hlinkClick r:id="rId8" action="ppaction://hlinksldjump"/>
          </p:cNvPr>
          <p:cNvSpPr/>
          <p:nvPr/>
        </p:nvSpPr>
        <p:spPr>
          <a:xfrm>
            <a:off x="7572396" y="5643578"/>
            <a:ext cx="928694" cy="1000108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отроскин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640020"/>
            <a:ext cx="2286016" cy="2217980"/>
          </a:xfrm>
          <a:prstGeom prst="rect">
            <a:avLst/>
          </a:prstGeom>
        </p:spPr>
      </p:pic>
      <p:pic>
        <p:nvPicPr>
          <p:cNvPr id="3" name="Picture 8" descr="0a99f255f80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986935">
            <a:off x="-2255321" y="2728709"/>
            <a:ext cx="6234717" cy="1847377"/>
          </a:xfrm>
          <a:prstGeom prst="rect">
            <a:avLst/>
          </a:prstGeom>
          <a:noFill/>
        </p:spPr>
      </p:pic>
      <p:sp>
        <p:nvSpPr>
          <p:cNvPr id="2" name="Горизонтальный свиток 1"/>
          <p:cNvSpPr/>
          <p:nvPr/>
        </p:nvSpPr>
        <p:spPr>
          <a:xfrm>
            <a:off x="2857488" y="285728"/>
            <a:ext cx="6000792" cy="5500726"/>
          </a:xfrm>
          <a:prstGeom prst="horizontalScroll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Сколько лет было дяде Фёдору , когда  он решил начать самостоятельную жизнь?</a:t>
            </a:r>
          </a:p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8" descr="0a99f255f80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-357214"/>
            <a:ext cx="7171338" cy="1847377"/>
          </a:xfrm>
          <a:prstGeom prst="rect">
            <a:avLst/>
          </a:prstGeom>
          <a:noFill/>
        </p:spPr>
      </p:pic>
      <p:pic>
        <p:nvPicPr>
          <p:cNvPr id="6" name="Picture 10" descr="00814d960bce3fb6809b34c01327b649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284288" y="571480"/>
            <a:ext cx="1284288" cy="1296988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714744" y="4214818"/>
            <a:ext cx="857256" cy="785818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7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00694" y="4214818"/>
            <a:ext cx="857256" cy="785818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143768" y="4214818"/>
            <a:ext cx="857256" cy="785818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5" descr="fairy2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72364" y="0"/>
            <a:ext cx="1571636" cy="1884651"/>
          </a:xfrm>
          <a:prstGeom prst="rect">
            <a:avLst/>
          </a:prstGeom>
          <a:noFill/>
        </p:spPr>
      </p:pic>
      <p:sp>
        <p:nvSpPr>
          <p:cNvPr id="15" name="Стрелка вправо 14">
            <a:hlinkClick r:id="rId10" action="ppaction://hlinksldjump"/>
          </p:cNvPr>
          <p:cNvSpPr/>
          <p:nvPr/>
        </p:nvSpPr>
        <p:spPr>
          <a:xfrm>
            <a:off x="7572396" y="5929306"/>
            <a:ext cx="857256" cy="928694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0a99f255f80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2876326" y="2661981"/>
            <a:ext cx="7171338" cy="1847377"/>
          </a:xfrm>
          <a:prstGeom prst="rect">
            <a:avLst/>
          </a:prstGeom>
          <a:noFill/>
        </p:spPr>
      </p:pic>
      <p:pic>
        <p:nvPicPr>
          <p:cNvPr id="4" name="Picture 8" descr="0a99f255f80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10623"/>
            <a:ext cx="7171338" cy="1847377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2857488" y="500042"/>
            <a:ext cx="5643602" cy="4643470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Сколько было братьев у </a:t>
            </a:r>
            <a:r>
              <a:rPr lang="ru-RU" sz="4000" b="1" dirty="0" err="1" smtClean="0">
                <a:solidFill>
                  <a:schemeClr val="tx1"/>
                </a:solidFill>
              </a:rPr>
              <a:t>Нуф-Нуфа</a:t>
            </a:r>
            <a:r>
              <a:rPr lang="ru-RU" sz="4000" b="1" dirty="0" smtClean="0">
                <a:solidFill>
                  <a:schemeClr val="tx1"/>
                </a:solidFill>
              </a:rPr>
              <a:t>?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86182" y="3643314"/>
            <a:ext cx="857256" cy="785818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14942" y="3643314"/>
            <a:ext cx="857256" cy="785818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86578" y="3643314"/>
            <a:ext cx="857256" cy="785818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floaties_pap23-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228928">
            <a:off x="3959296" y="-288235"/>
            <a:ext cx="819150" cy="3271820"/>
          </a:xfrm>
          <a:prstGeom prst="rect">
            <a:avLst/>
          </a:prstGeom>
        </p:spPr>
      </p:pic>
      <p:pic>
        <p:nvPicPr>
          <p:cNvPr id="12" name="Picture 15" descr="fairy2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1214422"/>
            <a:ext cx="1571636" cy="1884651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rId8" action="ppaction://hlinksldjump"/>
          </p:cNvPr>
          <p:cNvSpPr/>
          <p:nvPr/>
        </p:nvSpPr>
        <p:spPr>
          <a:xfrm>
            <a:off x="7929586" y="5786454"/>
            <a:ext cx="857256" cy="928694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fairy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85728"/>
            <a:ext cx="1139825" cy="1366838"/>
          </a:xfrm>
          <a:prstGeom prst="rect">
            <a:avLst/>
          </a:prstGeom>
          <a:noFill/>
        </p:spPr>
      </p:pic>
      <p:pic>
        <p:nvPicPr>
          <p:cNvPr id="6" name="Picture 15" descr="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928934"/>
            <a:ext cx="2286016" cy="27432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1000108"/>
            <a:ext cx="7643866" cy="12144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Имя этой сказочной героини происходит от слова «зола».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красный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5715016"/>
            <a:ext cx="1357322" cy="1387892"/>
          </a:xfrm>
          <a:prstGeom prst="rect">
            <a:avLst/>
          </a:prstGeom>
        </p:spPr>
      </p:pic>
      <p:pic>
        <p:nvPicPr>
          <p:cNvPr id="9" name="Рисунок 8" descr="красный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3143248"/>
            <a:ext cx="1357322" cy="1387892"/>
          </a:xfrm>
          <a:prstGeom prst="rect">
            <a:avLst/>
          </a:prstGeom>
        </p:spPr>
      </p:pic>
      <p:pic>
        <p:nvPicPr>
          <p:cNvPr id="10" name="Рисунок 9" descr="красный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5643578"/>
            <a:ext cx="1428760" cy="1460939"/>
          </a:xfrm>
          <a:prstGeom prst="rect">
            <a:avLst/>
          </a:prstGeom>
        </p:spPr>
      </p:pic>
      <p:pic>
        <p:nvPicPr>
          <p:cNvPr id="11" name="Рисунок 10" descr="красный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357694"/>
            <a:ext cx="1357322" cy="1387892"/>
          </a:xfrm>
          <a:prstGeom prst="rect">
            <a:avLst/>
          </a:prstGeom>
        </p:spPr>
      </p:pic>
      <p:pic>
        <p:nvPicPr>
          <p:cNvPr id="12" name="Рисунок 11" descr="красный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2285992"/>
            <a:ext cx="1047967" cy="1071570"/>
          </a:xfrm>
          <a:prstGeom prst="rect">
            <a:avLst/>
          </a:prstGeom>
        </p:spPr>
      </p:pic>
      <p:pic>
        <p:nvPicPr>
          <p:cNvPr id="13" name="Рисунок 12" descr="красный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5214950"/>
            <a:ext cx="838350" cy="857232"/>
          </a:xfrm>
          <a:prstGeom prst="rect">
            <a:avLst/>
          </a:prstGeom>
        </p:spPr>
      </p:pic>
      <p:pic>
        <p:nvPicPr>
          <p:cNvPr id="14" name="Рисунок 13" descr="красный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572140"/>
            <a:ext cx="1400202" cy="1431738"/>
          </a:xfrm>
          <a:prstGeom prst="rect">
            <a:avLst/>
          </a:prstGeom>
        </p:spPr>
      </p:pic>
      <p:pic>
        <p:nvPicPr>
          <p:cNvPr id="15" name="Рисунок 14" descr="красный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43050"/>
            <a:ext cx="785818" cy="803517"/>
          </a:xfrm>
          <a:prstGeom prst="rect">
            <a:avLst/>
          </a:prstGeom>
        </p:spPr>
      </p:pic>
      <p:pic>
        <p:nvPicPr>
          <p:cNvPr id="16" name="Рисунок 15" descr="красный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5981436"/>
            <a:ext cx="857256" cy="876564"/>
          </a:xfrm>
          <a:prstGeom prst="rect">
            <a:avLst/>
          </a:prstGeom>
        </p:spPr>
      </p:pic>
      <p:pic>
        <p:nvPicPr>
          <p:cNvPr id="17" name="Рисунок 16" descr="красный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6346671"/>
            <a:ext cx="500066" cy="51132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2071670" y="4071942"/>
            <a:ext cx="3071834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Золотовласка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>
            <a:hlinkClick r:id="rId7" action="ppaction://hlinksldjump"/>
          </p:cNvPr>
          <p:cNvSpPr/>
          <p:nvPr/>
        </p:nvSpPr>
        <p:spPr>
          <a:xfrm>
            <a:off x="7572396" y="5929306"/>
            <a:ext cx="857256" cy="928694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71670" y="2643182"/>
            <a:ext cx="307183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Золотинка</a:t>
            </a:r>
            <a:endParaRPr lang="ru-RU" sz="32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71670" y="3357562"/>
            <a:ext cx="307183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Золушка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fairy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0"/>
            <a:ext cx="1785950" cy="21416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642918"/>
            <a:ext cx="7286676" cy="17859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Независимый, круглый, вполне съедобный, любитель рискованных и опасных прогулок.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5715016"/>
            <a:ext cx="1357322" cy="1387892"/>
          </a:xfrm>
          <a:prstGeom prst="rect">
            <a:avLst/>
          </a:prstGeom>
        </p:spPr>
      </p:pic>
      <p:pic>
        <p:nvPicPr>
          <p:cNvPr id="9" name="Рисунок 8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3143248"/>
            <a:ext cx="1357322" cy="1387892"/>
          </a:xfrm>
          <a:prstGeom prst="rect">
            <a:avLst/>
          </a:prstGeom>
        </p:spPr>
      </p:pic>
      <p:pic>
        <p:nvPicPr>
          <p:cNvPr id="10" name="Рисунок 9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5643578"/>
            <a:ext cx="1428760" cy="1460939"/>
          </a:xfrm>
          <a:prstGeom prst="rect">
            <a:avLst/>
          </a:prstGeom>
        </p:spPr>
      </p:pic>
      <p:pic>
        <p:nvPicPr>
          <p:cNvPr id="11" name="Рисунок 10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357694"/>
            <a:ext cx="1357322" cy="1387892"/>
          </a:xfrm>
          <a:prstGeom prst="rect">
            <a:avLst/>
          </a:prstGeom>
        </p:spPr>
      </p:pic>
      <p:pic>
        <p:nvPicPr>
          <p:cNvPr id="12" name="Рисунок 11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2285992"/>
            <a:ext cx="1047967" cy="1071570"/>
          </a:xfrm>
          <a:prstGeom prst="rect">
            <a:avLst/>
          </a:prstGeom>
        </p:spPr>
      </p:pic>
      <p:pic>
        <p:nvPicPr>
          <p:cNvPr id="13" name="Рисунок 12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5214950"/>
            <a:ext cx="838350" cy="857232"/>
          </a:xfrm>
          <a:prstGeom prst="rect">
            <a:avLst/>
          </a:prstGeom>
        </p:spPr>
      </p:pic>
      <p:pic>
        <p:nvPicPr>
          <p:cNvPr id="14" name="Рисунок 13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572140"/>
            <a:ext cx="1400202" cy="1431738"/>
          </a:xfrm>
          <a:prstGeom prst="rect">
            <a:avLst/>
          </a:prstGeom>
        </p:spPr>
      </p:pic>
      <p:pic>
        <p:nvPicPr>
          <p:cNvPr id="15" name="Рисунок 14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43050"/>
            <a:ext cx="785818" cy="803517"/>
          </a:xfrm>
          <a:prstGeom prst="rect">
            <a:avLst/>
          </a:prstGeom>
        </p:spPr>
      </p:pic>
      <p:pic>
        <p:nvPicPr>
          <p:cNvPr id="16" name="Рисунок 15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5981436"/>
            <a:ext cx="857256" cy="876564"/>
          </a:xfrm>
          <a:prstGeom prst="rect">
            <a:avLst/>
          </a:prstGeom>
        </p:spPr>
      </p:pic>
      <p:pic>
        <p:nvPicPr>
          <p:cNvPr id="17" name="Рисунок 16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6346671"/>
            <a:ext cx="500066" cy="51132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2143108" y="4143380"/>
            <a:ext cx="307183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Колобок</a:t>
            </a:r>
            <a:endParaRPr lang="ru-RU" sz="3200" b="1" dirty="0"/>
          </a:p>
        </p:txBody>
      </p:sp>
      <p:sp>
        <p:nvSpPr>
          <p:cNvPr id="22" name="Стрелка вправо 21">
            <a:hlinkClick r:id="rId6" action="ppaction://hlinksldjump"/>
          </p:cNvPr>
          <p:cNvSpPr/>
          <p:nvPr/>
        </p:nvSpPr>
        <p:spPr>
          <a:xfrm>
            <a:off x="7572396" y="5929306"/>
            <a:ext cx="857256" cy="928694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6" descr="Картинка 6 из 192128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4876" y="3000372"/>
            <a:ext cx="4827119" cy="24288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2143108" y="3357562"/>
            <a:ext cx="307183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Мячик </a:t>
            </a:r>
            <a:endParaRPr lang="ru-RU" sz="32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43108" y="2714620"/>
            <a:ext cx="307183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Булочка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fairy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0"/>
            <a:ext cx="1139825" cy="13668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1000108"/>
            <a:ext cx="7643866" cy="12144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Именно он изображал тучку летящую по небу.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5715016"/>
            <a:ext cx="1357322" cy="1387892"/>
          </a:xfrm>
          <a:prstGeom prst="rect">
            <a:avLst/>
          </a:prstGeom>
        </p:spPr>
      </p:pic>
      <p:pic>
        <p:nvPicPr>
          <p:cNvPr id="9" name="Рисунок 8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3143248"/>
            <a:ext cx="1357322" cy="1387892"/>
          </a:xfrm>
          <a:prstGeom prst="rect">
            <a:avLst/>
          </a:prstGeom>
        </p:spPr>
      </p:pic>
      <p:pic>
        <p:nvPicPr>
          <p:cNvPr id="10" name="Рисунок 9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5643578"/>
            <a:ext cx="1428760" cy="1460939"/>
          </a:xfrm>
          <a:prstGeom prst="rect">
            <a:avLst/>
          </a:prstGeom>
        </p:spPr>
      </p:pic>
      <p:pic>
        <p:nvPicPr>
          <p:cNvPr id="11" name="Рисунок 10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357694"/>
            <a:ext cx="1357322" cy="1387892"/>
          </a:xfrm>
          <a:prstGeom prst="rect">
            <a:avLst/>
          </a:prstGeom>
        </p:spPr>
      </p:pic>
      <p:pic>
        <p:nvPicPr>
          <p:cNvPr id="12" name="Рисунок 11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2285992"/>
            <a:ext cx="1047967" cy="1071570"/>
          </a:xfrm>
          <a:prstGeom prst="rect">
            <a:avLst/>
          </a:prstGeom>
        </p:spPr>
      </p:pic>
      <p:pic>
        <p:nvPicPr>
          <p:cNvPr id="13" name="Рисунок 12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5214950"/>
            <a:ext cx="838350" cy="857232"/>
          </a:xfrm>
          <a:prstGeom prst="rect">
            <a:avLst/>
          </a:prstGeom>
        </p:spPr>
      </p:pic>
      <p:pic>
        <p:nvPicPr>
          <p:cNvPr id="14" name="Рисунок 13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572140"/>
            <a:ext cx="1400202" cy="1431738"/>
          </a:xfrm>
          <a:prstGeom prst="rect">
            <a:avLst/>
          </a:prstGeom>
        </p:spPr>
      </p:pic>
      <p:pic>
        <p:nvPicPr>
          <p:cNvPr id="15" name="Рисунок 14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43050"/>
            <a:ext cx="785818" cy="803517"/>
          </a:xfrm>
          <a:prstGeom prst="rect">
            <a:avLst/>
          </a:prstGeom>
        </p:spPr>
      </p:pic>
      <p:pic>
        <p:nvPicPr>
          <p:cNvPr id="16" name="Рисунок 15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5981436"/>
            <a:ext cx="857256" cy="876564"/>
          </a:xfrm>
          <a:prstGeom prst="rect">
            <a:avLst/>
          </a:prstGeom>
        </p:spPr>
      </p:pic>
      <p:pic>
        <p:nvPicPr>
          <p:cNvPr id="17" name="Рисунок 16" descr="красный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6346671"/>
            <a:ext cx="500066" cy="511329"/>
          </a:xfrm>
          <a:prstGeom prst="rect">
            <a:avLst/>
          </a:prstGeom>
        </p:spPr>
      </p:pic>
      <p:pic>
        <p:nvPicPr>
          <p:cNvPr id="21" name="Picture 20" descr="j039856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364074">
            <a:off x="6893759" y="1197627"/>
            <a:ext cx="2016125" cy="2635250"/>
          </a:xfrm>
          <a:prstGeom prst="rect">
            <a:avLst/>
          </a:prstGeom>
          <a:noFill/>
        </p:spPr>
      </p:pic>
      <p:pic>
        <p:nvPicPr>
          <p:cNvPr id="22" name="Picture 21" descr="2137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965" t="30222"/>
          <a:stretch>
            <a:fillRect/>
          </a:stretch>
        </p:blipFill>
        <p:spPr bwMode="auto">
          <a:xfrm>
            <a:off x="6215074" y="2786058"/>
            <a:ext cx="2143140" cy="2580810"/>
          </a:xfrm>
          <a:prstGeom prst="rect">
            <a:avLst/>
          </a:prstGeom>
          <a:noFill/>
        </p:spPr>
      </p:pic>
      <p:pic>
        <p:nvPicPr>
          <p:cNvPr id="23" name="Picture 26" descr="Bee0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982442" flipH="1">
            <a:off x="8404464" y="5402759"/>
            <a:ext cx="647700" cy="560388"/>
          </a:xfrm>
          <a:prstGeom prst="rect">
            <a:avLst/>
          </a:prstGeom>
          <a:noFill/>
        </p:spPr>
      </p:pic>
      <p:sp>
        <p:nvSpPr>
          <p:cNvPr id="24" name="Стрелка вправо 23">
            <a:hlinkClick r:id="rId9" action="ppaction://hlinksldjump"/>
          </p:cNvPr>
          <p:cNvSpPr/>
          <p:nvPr/>
        </p:nvSpPr>
        <p:spPr>
          <a:xfrm>
            <a:off x="7215206" y="5929306"/>
            <a:ext cx="857256" cy="928694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71670" y="3571876"/>
            <a:ext cx="307183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Винни-Пух</a:t>
            </a:r>
            <a:endParaRPr lang="ru-RU" sz="32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71670" y="3000372"/>
            <a:ext cx="307183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Пятачок</a:t>
            </a:r>
            <a:endParaRPr lang="ru-RU" sz="32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71670" y="4214818"/>
            <a:ext cx="307183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Кролик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226</Words>
  <PresentationFormat>Экран (4:3)</PresentationFormat>
  <Paragraphs>76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Рассказова О.Н</dc:creator>
  <cp:lastModifiedBy>Admin</cp:lastModifiedBy>
  <cp:revision>73</cp:revision>
  <dcterms:created xsi:type="dcterms:W3CDTF">2011-08-19T15:20:29Z</dcterms:created>
  <dcterms:modified xsi:type="dcterms:W3CDTF">2011-08-25T14:48:23Z</dcterms:modified>
</cp:coreProperties>
</file>