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63B9C-17C6-4216-8FBF-99400F4C7621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63A47-FFEB-4E2A-B60C-9B840479A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09277-8E27-4DD9-A10B-1BD94EC03CEF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C441D-03C2-4D61-A1B5-084A4EBC6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82A29-5690-4414-99D1-1332ED52C651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BC767-C94A-447B-A518-5A8141CC7C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EF053-E535-4CE9-97A4-4655A2345298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5B171-B9C5-48F5-8CCC-F82F42D2B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1DD2-9D12-469A-957B-485FE17FFB3D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C4E7B-4E4E-40B6-85AA-630B4ADC1B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8000-F5C5-47E0-8FA9-1F801D83A159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9B149-4E84-462A-9804-307EFDCF8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DA0E3-6749-4293-8912-BD61503FEAB7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2C63C-9FAD-457A-96CB-01C7C24BCD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A353-8960-4DE2-AE13-12CD04ADC39A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BE964-4B04-4E68-9015-84ED48225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7CEF4-E73F-4F90-8A70-90E292FB2D10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F6E7F-B480-4CE9-BDB8-370C2ED3A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8D2DC-FF7E-4471-89BA-9619299DE334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1BB3C-CC0F-499F-9472-050ABB19B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6133B-DD71-4674-9C84-37E69E23F4FD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35808-0630-4BDB-942F-1679B2B44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DD7CCC-216E-4A75-9148-F888C2A6E2FB}" type="datetimeFigureOut">
              <a:rPr lang="ru-RU"/>
              <a:pPr>
                <a:defRPr/>
              </a:pPr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0EDF66-8ABE-4A1D-9174-A49CF64EF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Умножение одночленов. Возведение одночленов в степень.</a:t>
            </a: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Цель: Выработка умений и навыков умножения одночленов. Возведение одночленов в степень, применяя свойства степеней. Развитие познавательной деятельности и активности учащихся на уроке.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900" dirty="0" smtClean="0"/>
              <a:t>Самостоятельная работа </a:t>
            </a:r>
            <a:r>
              <a:rPr lang="ru-RU" dirty="0" smtClean="0"/>
              <a:t>(закодирована)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0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3500" dirty="0" err="1" smtClean="0"/>
              <a:t>а²х</a:t>
            </a:r>
            <a:r>
              <a:rPr lang="ru-RU" sz="13500" dirty="0" smtClean="0"/>
              <a:t>⁴*в*5а²х²в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3500" dirty="0" smtClean="0"/>
              <a:t>8к*2к²р*</a:t>
            </a:r>
            <a:r>
              <a:rPr lang="ru-RU" sz="13500" dirty="0" err="1" smtClean="0"/>
              <a:t>кр</a:t>
            </a:r>
            <a:endParaRPr lang="ru-RU" sz="13500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9300" dirty="0" smtClean="0"/>
              <a:t>Упростить</a:t>
            </a:r>
            <a:endParaRPr lang="ru-RU" sz="17600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600" dirty="0" smtClean="0"/>
              <a:t>5³*2⁴:5²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600" dirty="0" smtClean="0"/>
              <a:t>11⁴*2³:11³</a:t>
            </a:r>
            <a:endParaRPr lang="ru-RU" sz="17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Ответы к самостоятельной работе </a:t>
            </a:r>
            <a:endParaRPr lang="ru-RU" dirty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400" smtClean="0"/>
              <a:t>2р⁶у⁵- С ; ⅓а⁵в⁸- П; 2х³у³- А; </a:t>
            </a:r>
          </a:p>
          <a:p>
            <a:pPr eaLnBrk="1" hangingPunct="1"/>
            <a:r>
              <a:rPr lang="ru-RU" sz="4400" smtClean="0"/>
              <a:t>5а⁴в²х⁶- С; 16к⁴р²- И; 80- Б;</a:t>
            </a:r>
          </a:p>
          <a:p>
            <a:pPr eaLnBrk="1" hangingPunct="1"/>
            <a:r>
              <a:rPr lang="ru-RU" sz="4400" smtClean="0"/>
              <a:t>88- О</a:t>
            </a:r>
          </a:p>
          <a:p>
            <a:pPr algn="ctr" eaLnBrk="1" hangingPunct="1"/>
            <a:r>
              <a:rPr lang="ru-RU" sz="4400" smtClean="0">
                <a:solidFill>
                  <a:srgbClr val="FF0000"/>
                </a:solidFill>
              </a:rPr>
              <a:t>СПАСИБО.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Решить анаграмму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5400" smtClean="0"/>
              <a:t>ОДЧЛНОЕН</a:t>
            </a:r>
          </a:p>
          <a:p>
            <a:pPr algn="ctr" eaLnBrk="1" hangingPunct="1">
              <a:buFont typeface="Arial" charset="0"/>
              <a:buNone/>
            </a:pPr>
            <a:r>
              <a:rPr lang="ru-RU" sz="5400" smtClean="0"/>
              <a:t>ЖЕНИЕУМНО</a:t>
            </a:r>
          </a:p>
          <a:p>
            <a:pPr algn="ctr" eaLnBrk="1" hangingPunct="1">
              <a:buFont typeface="Arial" charset="0"/>
              <a:buNone/>
            </a:pPr>
            <a:r>
              <a:rPr lang="ru-RU" sz="5400" smtClean="0"/>
              <a:t>ПЕНЬСТЕ</a:t>
            </a:r>
          </a:p>
          <a:p>
            <a:pPr algn="ctr" eaLnBrk="1" hangingPunct="1">
              <a:buFont typeface="Arial" charset="0"/>
              <a:buNone/>
            </a:pPr>
            <a:r>
              <a:rPr lang="ru-RU" sz="5400" smtClean="0"/>
              <a:t>ЗАКОПАТЕЛЬ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smtClean="0"/>
              <a:t>Ответы к слайду №3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ru-RU" sz="4800" smtClean="0"/>
              <a:t>Одночлен</a:t>
            </a:r>
          </a:p>
          <a:p>
            <a:pPr algn="ctr" eaLnBrk="1" hangingPunct="1"/>
            <a:r>
              <a:rPr lang="ru-RU" sz="4800" smtClean="0"/>
              <a:t>Умножение</a:t>
            </a:r>
          </a:p>
          <a:p>
            <a:pPr algn="ctr" eaLnBrk="1" hangingPunct="1"/>
            <a:r>
              <a:rPr lang="ru-RU" sz="4800" smtClean="0"/>
              <a:t>Степень</a:t>
            </a:r>
          </a:p>
          <a:p>
            <a:pPr algn="ctr" eaLnBrk="1" hangingPunct="1"/>
            <a:r>
              <a:rPr lang="ru-RU" sz="4800" smtClean="0"/>
              <a:t>Показатель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4800" smtClean="0"/>
              <a:t>Устно. Тестовые задания.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2500" smtClean="0"/>
              <a:t>Даны два одночлена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6000" smtClean="0"/>
              <a:t>9а² и 4а²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2800" smtClean="0"/>
              <a:t>Учитель задает вопросы в краткой форме, ученик быстро на них отвечает</a:t>
            </a:r>
            <a:endParaRPr lang="ru-RU" sz="1200" smtClean="0"/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4200" smtClean="0"/>
              <a:t>1</a:t>
            </a:r>
            <a:r>
              <a:rPr lang="ru-RU" sz="3600" smtClean="0"/>
              <a:t>. Коэффициент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3600" smtClean="0"/>
              <a:t>2. Сумма одночленов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3600" smtClean="0"/>
              <a:t>3.Разность одночленов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3600" smtClean="0"/>
              <a:t>4. Произведение одночленов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3600" smtClean="0"/>
              <a:t>5. Квадрат каждого одночлена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3600" smtClean="0"/>
              <a:t>6. Представить каждый одночлен в виде квадрата</a:t>
            </a:r>
          </a:p>
          <a:p>
            <a:pPr algn="ctr" eaLnBrk="1" hangingPunct="1">
              <a:lnSpc>
                <a:spcPct val="80000"/>
              </a:lnSpc>
            </a:pPr>
            <a:endParaRPr lang="ru-RU" sz="3600" smtClean="0"/>
          </a:p>
          <a:p>
            <a:pPr algn="ctr" eaLnBrk="1" hangingPunct="1">
              <a:lnSpc>
                <a:spcPct val="80000"/>
              </a:lnSpc>
            </a:pPr>
            <a:endParaRPr lang="ru-RU" sz="11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Ответы к тестовым заданиям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800" dirty="0" smtClean="0"/>
              <a:t>1. ( 9, 4 )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800" dirty="0" smtClean="0"/>
              <a:t>2. ( 13а²)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800" dirty="0" smtClean="0"/>
              <a:t>3. (5а²)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800" dirty="0" smtClean="0"/>
              <a:t>4. (36а⁴)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800" dirty="0" smtClean="0"/>
              <a:t>5. (81а⁴; 16а⁴)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800" dirty="0" smtClean="0"/>
              <a:t>6. (3а)² ; ( 2а)²</a:t>
            </a:r>
            <a:endParaRPr lang="ru-RU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err="1" smtClean="0"/>
              <a:t>Физминутка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Верно – руки вверх</a:t>
            </a:r>
            <a:br>
              <a:rPr lang="ru-RU" sz="4800" dirty="0" smtClean="0"/>
            </a:br>
            <a:r>
              <a:rPr lang="ru-RU" sz="4800" dirty="0" smtClean="0"/>
              <a:t>Неверно- руки вперед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err="1" smtClean="0"/>
              <a:t>х</a:t>
            </a:r>
            <a:r>
              <a:rPr lang="ru-RU" sz="5400" dirty="0" smtClean="0"/>
              <a:t>⁴: </a:t>
            </a:r>
            <a:r>
              <a:rPr lang="ru-RU" sz="5400" dirty="0" err="1" smtClean="0"/>
              <a:t>х</a:t>
            </a:r>
            <a:r>
              <a:rPr lang="ru-RU" sz="5400" dirty="0" smtClean="0"/>
              <a:t>⁴*</a:t>
            </a:r>
            <a:r>
              <a:rPr lang="ru-RU" sz="5400" dirty="0" err="1" smtClean="0"/>
              <a:t>х</a:t>
            </a:r>
            <a:r>
              <a:rPr lang="ru-RU" sz="5400" dirty="0" smtClean="0"/>
              <a:t>² = </a:t>
            </a:r>
            <a:r>
              <a:rPr lang="ru-RU" sz="5400" dirty="0" err="1" smtClean="0"/>
              <a:t>х</a:t>
            </a:r>
            <a:r>
              <a:rPr lang="ru-RU" sz="5400" dirty="0" smtClean="0"/>
              <a:t>²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Х² * </a:t>
            </a:r>
            <a:r>
              <a:rPr lang="ru-RU" sz="5400" dirty="0" err="1" smtClean="0"/>
              <a:t>х</a:t>
            </a:r>
            <a:r>
              <a:rPr lang="ru-RU" sz="5400" dirty="0" smtClean="0"/>
              <a:t>³ : </a:t>
            </a:r>
            <a:r>
              <a:rPr lang="ru-RU" sz="5400" dirty="0" err="1" smtClean="0"/>
              <a:t>х</a:t>
            </a:r>
            <a:r>
              <a:rPr lang="ru-RU" sz="5400" dirty="0" smtClean="0"/>
              <a:t>⁴ = </a:t>
            </a:r>
            <a:r>
              <a:rPr lang="ru-RU" sz="5400" dirty="0" err="1" smtClean="0"/>
              <a:t>х</a:t>
            </a:r>
            <a:r>
              <a:rPr lang="ru-RU" sz="5400" dirty="0" smtClean="0"/>
              <a:t>²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а⁴ : а³ = а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3⁶ : 3⁴ = 9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8х²ху = 8х³у²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400" dirty="0" smtClean="0"/>
              <a:t>9у²у³у = 9у⁶</a:t>
            </a:r>
            <a:endParaRPr lang="ru-RU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/>
              <a:t>Решить логический тест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800" smtClean="0"/>
              <a:t>Вставьте недостающее число</a:t>
            </a:r>
          </a:p>
          <a:p>
            <a:pPr eaLnBrk="1" hangingPunct="1"/>
            <a:r>
              <a:rPr lang="ru-RU" sz="4800" smtClean="0"/>
              <a:t>7х+11=-10    </a:t>
            </a:r>
            <a:r>
              <a:rPr lang="ru-RU" sz="4800" smtClean="0">
                <a:solidFill>
                  <a:srgbClr val="FF0000"/>
                </a:solidFill>
              </a:rPr>
              <a:t>-5,5    </a:t>
            </a:r>
            <a:r>
              <a:rPr lang="ru-RU" sz="4800" smtClean="0"/>
              <a:t>4х+7= -3</a:t>
            </a:r>
          </a:p>
          <a:p>
            <a:pPr eaLnBrk="1" hangingPunct="1"/>
            <a:endParaRPr lang="ru-RU" sz="4800" smtClean="0"/>
          </a:p>
          <a:p>
            <a:pPr eaLnBrk="1" hangingPunct="1"/>
            <a:r>
              <a:rPr lang="ru-RU" sz="4800" smtClean="0"/>
              <a:t>-8х-21=1      </a:t>
            </a:r>
            <a:r>
              <a:rPr lang="ru-RU" sz="4800" smtClean="0">
                <a:solidFill>
                  <a:srgbClr val="FF0000"/>
                </a:solidFill>
              </a:rPr>
              <a:t>  ?     </a:t>
            </a:r>
            <a:r>
              <a:rPr lang="ru-RU" sz="4800" smtClean="0"/>
              <a:t>-х + 2,5=9</a:t>
            </a:r>
          </a:p>
          <a:p>
            <a:pPr eaLnBrk="1" hangingPunct="1"/>
            <a:endParaRPr lang="ru-RU" sz="4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Ответы к логическому тесту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400" dirty="0" smtClean="0"/>
              <a:t>Сумма корней первых уравнений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400" dirty="0" smtClean="0"/>
              <a:t>7х=-21 ; </a:t>
            </a:r>
            <a:r>
              <a:rPr lang="ru-RU" sz="4400" dirty="0" err="1" smtClean="0"/>
              <a:t>х=-з</a:t>
            </a:r>
            <a:endParaRPr lang="ru-RU" sz="4400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400" dirty="0" smtClean="0"/>
              <a:t>4х=-10 ; х=-2,5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400" dirty="0" smtClean="0">
                <a:solidFill>
                  <a:srgbClr val="FF0000"/>
                </a:solidFill>
              </a:rPr>
              <a:t>-3+(-2,5)= -5,5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/>
              <a:t>Аналогично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/>
              <a:t>-8х=22 ; </a:t>
            </a:r>
            <a:r>
              <a:rPr lang="ru-RU" sz="4400" dirty="0" err="1" smtClean="0"/>
              <a:t>х</a:t>
            </a:r>
            <a:r>
              <a:rPr lang="ru-RU" sz="4400" dirty="0" smtClean="0"/>
              <a:t> = -2,75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/>
              <a:t>-х=6,5 ; </a:t>
            </a:r>
            <a:r>
              <a:rPr lang="ru-RU" sz="4400" dirty="0" err="1" smtClean="0"/>
              <a:t>х</a:t>
            </a:r>
            <a:r>
              <a:rPr lang="ru-RU" sz="4400" dirty="0" smtClean="0"/>
              <a:t> = - 6,5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>
                <a:solidFill>
                  <a:srgbClr val="FF0000"/>
                </a:solidFill>
              </a:rPr>
              <a:t>-2,75+(-6,5)=- 9,25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900" dirty="0" smtClean="0"/>
              <a:t>Самостоятельная работа </a:t>
            </a:r>
            <a:r>
              <a:rPr lang="ru-RU" dirty="0" smtClean="0"/>
              <a:t>(закодирована)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0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400" dirty="0" smtClean="0"/>
              <a:t>Привести к стандартному виду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0" dirty="0" smtClean="0"/>
              <a:t>-6р⁴у³*(-⅓</a:t>
            </a:r>
            <a:r>
              <a:rPr lang="ru-RU" sz="11000" dirty="0" err="1" smtClean="0"/>
              <a:t>у²р</a:t>
            </a:r>
            <a:r>
              <a:rPr lang="ru-RU" sz="11000" dirty="0" smtClean="0"/>
              <a:t>²)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0" dirty="0" smtClean="0"/>
              <a:t>(-3а²в⁴)*(-⅟9а³в⁴)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3500" dirty="0" smtClean="0"/>
              <a:t>Перемножьте одночлены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3500" dirty="0" smtClean="0"/>
              <a:t>2ху*</a:t>
            </a:r>
            <a:r>
              <a:rPr lang="ru-RU" sz="13500" dirty="0" err="1" smtClean="0"/>
              <a:t>у²х</a:t>
            </a:r>
            <a:r>
              <a:rPr lang="ru-RU" sz="13500" dirty="0" smtClean="0"/>
              <a:t>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219</Words>
  <Application>Microsoft Office PowerPoint</Application>
  <PresentationFormat>Экран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Умножение одночленов. Возведение одночленов в степень.</vt:lpstr>
      <vt:lpstr>Решить анаграмму</vt:lpstr>
      <vt:lpstr>Ответы к слайду №3</vt:lpstr>
      <vt:lpstr>Устно. Тестовые задания.</vt:lpstr>
      <vt:lpstr>Ответы к тестовым заданиям</vt:lpstr>
      <vt:lpstr>Физминутка Верно – руки вверх Неверно- руки вперед</vt:lpstr>
      <vt:lpstr>Решить логический тест</vt:lpstr>
      <vt:lpstr>Ответы к логическому тесту</vt:lpstr>
      <vt:lpstr>Самостоятельная работа (закодирована)</vt:lpstr>
      <vt:lpstr>Самостоятельная работа (закодирована)</vt:lpstr>
      <vt:lpstr>Ответы к самостоятельной работе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Мазеина Людмила николаевна учитель математики МОУ сош№4 г. Болотное Новосибирской обл.  </dc:title>
  <dc:creator>Admin</dc:creator>
  <cp:lastModifiedBy>InterAcctive</cp:lastModifiedBy>
  <cp:revision>29</cp:revision>
  <dcterms:created xsi:type="dcterms:W3CDTF">2010-02-26T19:32:57Z</dcterms:created>
  <dcterms:modified xsi:type="dcterms:W3CDTF">2011-11-09T06:17:30Z</dcterms:modified>
</cp:coreProperties>
</file>