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69EC182-BD2D-4285-A8C0-F94366C512BC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434CD38-0ACE-40AD-A65A-EBF5E13ADF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EC182-BD2D-4285-A8C0-F94366C512BC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34CD38-0ACE-40AD-A65A-EBF5E13ADF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69EC182-BD2D-4285-A8C0-F94366C512BC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434CD38-0ACE-40AD-A65A-EBF5E13ADF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EC182-BD2D-4285-A8C0-F94366C512BC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34CD38-0ACE-40AD-A65A-EBF5E13ADF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69EC182-BD2D-4285-A8C0-F94366C512BC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8434CD38-0ACE-40AD-A65A-EBF5E13ADF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EC182-BD2D-4285-A8C0-F94366C512BC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34CD38-0ACE-40AD-A65A-EBF5E13ADF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EC182-BD2D-4285-A8C0-F94366C512BC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34CD38-0ACE-40AD-A65A-EBF5E13ADF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EC182-BD2D-4285-A8C0-F94366C512BC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34CD38-0ACE-40AD-A65A-EBF5E13ADF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69EC182-BD2D-4285-A8C0-F94366C512BC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34CD38-0ACE-40AD-A65A-EBF5E13ADF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EC182-BD2D-4285-A8C0-F94366C512BC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34CD38-0ACE-40AD-A65A-EBF5E13ADF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EC182-BD2D-4285-A8C0-F94366C512BC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34CD38-0ACE-40AD-A65A-EBF5E13ADF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69EC182-BD2D-4285-A8C0-F94366C512BC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434CD38-0ACE-40AD-A65A-EBF5E13ADF9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b="0" i="1" u="sng" dirty="0" err="1" smtClean="0"/>
              <a:t>Мамин-Сибиряк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Серая Шейка.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43042" y="3714752"/>
            <a:ext cx="635798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5400" dirty="0" smtClean="0"/>
              <a:t>  </a:t>
            </a:r>
            <a:r>
              <a:rPr lang="ru-RU" sz="5400" dirty="0" smtClean="0"/>
              <a:t>					 					</a:t>
            </a:r>
            <a:r>
              <a:rPr lang="ru-RU" sz="2000" dirty="0" smtClean="0"/>
              <a:t>Кожемякина И.В.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Отметь верные утверждения «+», неверные «-»,используя содержание прочитанного: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sz="2800" dirty="0" smtClean="0"/>
              <a:t>Действие происходило весной.</a:t>
            </a:r>
          </a:p>
          <a:p>
            <a:pPr marL="514350" indent="-514350">
              <a:buFont typeface="+mj-lt"/>
              <a:buAutoNum type="arabicPeriod"/>
            </a:pPr>
            <a:endParaRPr lang="ru-RU" sz="2800" dirty="0" smtClean="0"/>
          </a:p>
          <a:p>
            <a:pPr marL="514350" indent="-514350">
              <a:buAutoNum type="arabicPeriod"/>
            </a:pPr>
            <a:r>
              <a:rPr lang="ru-RU" sz="2800" dirty="0" smtClean="0"/>
              <a:t>Старик пошел на охоту за утками.</a:t>
            </a:r>
          </a:p>
          <a:p>
            <a:pPr marL="514350" indent="-514350">
              <a:buAutoNum type="arabicPeriod"/>
            </a:pPr>
            <a:endParaRPr lang="ru-RU" sz="2800" dirty="0" smtClean="0"/>
          </a:p>
          <a:p>
            <a:pPr marL="514350" indent="-514350">
              <a:buAutoNum type="arabicPeriod"/>
            </a:pPr>
            <a:r>
              <a:rPr lang="ru-RU" sz="2800" dirty="0" smtClean="0"/>
              <a:t>Когда рассеялся дым, старик увидел лису, крадущуюся за уточкой.</a:t>
            </a:r>
          </a:p>
          <a:p>
            <a:pPr marL="514350" indent="-514350">
              <a:buAutoNum type="arabicPeriod"/>
            </a:pPr>
            <a:endParaRPr lang="ru-RU" sz="2800" dirty="0" smtClean="0"/>
          </a:p>
          <a:p>
            <a:pPr marL="514350" indent="-514350">
              <a:buAutoNum type="arabicPeriod"/>
            </a:pPr>
            <a:r>
              <a:rPr lang="ru-RU" sz="2800" dirty="0" smtClean="0"/>
              <a:t>Разговор старика с Серой Шейкой.</a:t>
            </a:r>
          </a:p>
          <a:p>
            <a:pPr marL="514350" indent="-514350">
              <a:buAutoNum type="arabicPeriod"/>
            </a:pPr>
            <a:endParaRPr lang="ru-RU" sz="2800" dirty="0" smtClean="0"/>
          </a:p>
          <a:p>
            <a:pPr marL="514350" indent="-514350">
              <a:buAutoNum type="arabicPeriod"/>
            </a:pPr>
            <a:r>
              <a:rPr lang="ru-RU" sz="2800" dirty="0" smtClean="0"/>
              <a:t>Серая Шейка была поймана лисой.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Найди в тексте описание пейзажа,            соответствующее картинке.</a:t>
            </a:r>
            <a:endParaRPr lang="ru-RU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214554"/>
            <a:ext cx="290148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285992"/>
            <a:ext cx="2786081" cy="2334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4948240"/>
            <a:ext cx="4208694" cy="1909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928662" y="1357298"/>
            <a:ext cx="235745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 ряд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29190" y="1357298"/>
            <a:ext cx="202491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 ряд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14612" y="4143380"/>
            <a:ext cx="245354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 ряд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Соотнеси данные прилагательные к персонажам произведения.</a:t>
            </a:r>
            <a:br>
              <a:rPr lang="ru-RU" sz="2800" dirty="0" smtClean="0"/>
            </a:br>
            <a:r>
              <a:rPr lang="ru-RU" sz="2800" dirty="0" smtClean="0"/>
              <a:t>Какие слова добавил бы ты?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86050" y="1643050"/>
            <a:ext cx="2571768" cy="4812686"/>
          </a:xfrm>
        </p:spPr>
        <p:txBody>
          <a:bodyPr/>
          <a:lstStyle/>
          <a:p>
            <a:r>
              <a:rPr lang="ru-RU" dirty="0" smtClean="0"/>
              <a:t>Несчастная</a:t>
            </a:r>
          </a:p>
          <a:p>
            <a:r>
              <a:rPr lang="ru-RU" dirty="0" smtClean="0"/>
              <a:t>Осторожная</a:t>
            </a:r>
          </a:p>
          <a:p>
            <a:r>
              <a:rPr lang="ru-RU" dirty="0" smtClean="0"/>
              <a:t>Бессовестная</a:t>
            </a:r>
          </a:p>
          <a:p>
            <a:r>
              <a:rPr lang="ru-RU" dirty="0" smtClean="0"/>
              <a:t>Хитрая</a:t>
            </a:r>
          </a:p>
          <a:p>
            <a:r>
              <a:rPr lang="ru-RU" dirty="0" smtClean="0"/>
              <a:t>Спесивая</a:t>
            </a:r>
          </a:p>
          <a:p>
            <a:r>
              <a:rPr lang="ru-RU" dirty="0" smtClean="0"/>
              <a:t>Бедная</a:t>
            </a:r>
          </a:p>
          <a:p>
            <a:r>
              <a:rPr lang="ru-RU" dirty="0" smtClean="0"/>
              <a:t>Ласковая</a:t>
            </a:r>
          </a:p>
          <a:p>
            <a:r>
              <a:rPr lang="ru-RU" dirty="0" smtClean="0"/>
              <a:t>Злая</a:t>
            </a:r>
          </a:p>
          <a:p>
            <a:r>
              <a:rPr lang="ru-RU" dirty="0" smtClean="0"/>
              <a:t>Глупая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3143248"/>
            <a:ext cx="2743200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214686"/>
            <a:ext cx="2345749" cy="2119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Восстанови последовательность событий: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) В лесу раздался выстрел.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Б) Старик пошел на охоту.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В) Одна Серая Шейка осталась на озере.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Г) Птицы собирались  к отлету.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Д) Серая Шейка спасена.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Е) Уточка понимала, что ее ждет.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Ж) Но добрый заяц предупредил об опасности.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З) Лиса в предвкушении легкой добычи крадется к уточке.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И) Скоро зима.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К) Полынья замерзает день ото дня.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Ключ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И-1</a:t>
            </a:r>
          </a:p>
          <a:p>
            <a:r>
              <a:rPr lang="ru-RU" dirty="0" smtClean="0"/>
              <a:t>Г-2</a:t>
            </a:r>
          </a:p>
          <a:p>
            <a:r>
              <a:rPr lang="ru-RU" dirty="0" smtClean="0"/>
              <a:t>В-3</a:t>
            </a:r>
          </a:p>
          <a:p>
            <a:r>
              <a:rPr lang="ru-RU" dirty="0" smtClean="0"/>
              <a:t>Е-4</a:t>
            </a:r>
          </a:p>
          <a:p>
            <a:r>
              <a:rPr lang="ru-RU" dirty="0" smtClean="0"/>
              <a:t>К-5</a:t>
            </a:r>
          </a:p>
          <a:p>
            <a:r>
              <a:rPr lang="ru-RU" dirty="0" smtClean="0"/>
              <a:t>З-6</a:t>
            </a:r>
          </a:p>
          <a:p>
            <a:r>
              <a:rPr lang="ru-RU" dirty="0" smtClean="0"/>
              <a:t>Ж-7</a:t>
            </a:r>
          </a:p>
          <a:p>
            <a:r>
              <a:rPr lang="ru-RU" dirty="0" smtClean="0"/>
              <a:t>Б-8</a:t>
            </a:r>
          </a:p>
          <a:p>
            <a:r>
              <a:rPr lang="ru-RU" dirty="0" smtClean="0"/>
              <a:t>А-9</a:t>
            </a:r>
          </a:p>
          <a:p>
            <a:r>
              <a:rPr lang="ru-RU" dirty="0" smtClean="0"/>
              <a:t>Д-10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Выбери настроение.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1785926"/>
            <a:ext cx="2214578" cy="2252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1571612"/>
            <a:ext cx="2413455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286256"/>
            <a:ext cx="2301183" cy="219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0496" y="4286256"/>
            <a:ext cx="2286016" cy="217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96</TotalTime>
  <Words>175</Words>
  <Application>Microsoft Office PowerPoint</Application>
  <PresentationFormat>Экран (4:3)</PresentationFormat>
  <Paragraphs>52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Изящная</vt:lpstr>
      <vt:lpstr>Мамин-Сибиряк Серая Шейка.  </vt:lpstr>
      <vt:lpstr>Отметь верные утверждения «+», неверные «-»,используя содержание прочитанного:</vt:lpstr>
      <vt:lpstr>Найди в тексте описание пейзажа,            соответствующее картинке.</vt:lpstr>
      <vt:lpstr>Соотнеси данные прилагательные к персонажам произведения. Какие слова добавил бы ты?</vt:lpstr>
      <vt:lpstr>Восстанови последовательность событий:</vt:lpstr>
      <vt:lpstr>Ключ</vt:lpstr>
      <vt:lpstr>Выбери настроение.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Мамин-Сибиряк</dc:title>
  <dc:creator>работа</dc:creator>
  <cp:lastModifiedBy>Billy</cp:lastModifiedBy>
  <cp:revision>11</cp:revision>
  <dcterms:created xsi:type="dcterms:W3CDTF">2009-01-24T09:25:40Z</dcterms:created>
  <dcterms:modified xsi:type="dcterms:W3CDTF">2011-12-14T07:22:02Z</dcterms:modified>
</cp:coreProperties>
</file>