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9EC182-BD2D-4285-A8C0-F94366C512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34CD38-0ACE-40AD-A65A-EBF5E13AD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182-BD2D-4285-A8C0-F94366C512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4CD38-0ACE-40AD-A65A-EBF5E13AD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9EC182-BD2D-4285-A8C0-F94366C512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34CD38-0ACE-40AD-A65A-EBF5E13AD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182-BD2D-4285-A8C0-F94366C512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4CD38-0ACE-40AD-A65A-EBF5E13AD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9EC182-BD2D-4285-A8C0-F94366C512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434CD38-0ACE-40AD-A65A-EBF5E13AD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182-BD2D-4285-A8C0-F94366C512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4CD38-0ACE-40AD-A65A-EBF5E13AD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182-BD2D-4285-A8C0-F94366C512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4CD38-0ACE-40AD-A65A-EBF5E13AD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182-BD2D-4285-A8C0-F94366C512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4CD38-0ACE-40AD-A65A-EBF5E13AD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9EC182-BD2D-4285-A8C0-F94366C512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4CD38-0ACE-40AD-A65A-EBF5E13AD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182-BD2D-4285-A8C0-F94366C512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4CD38-0ACE-40AD-A65A-EBF5E13AD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182-BD2D-4285-A8C0-F94366C512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4CD38-0ACE-40AD-A65A-EBF5E13ADF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9EC182-BD2D-4285-A8C0-F94366C512BC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34CD38-0ACE-40AD-A65A-EBF5E13AD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0" i="1" u="sng" dirty="0" err="1" smtClean="0"/>
              <a:t>Мамин-Сибиряк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Серая Шейка.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714752"/>
            <a:ext cx="6357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/>
              <a:t>  </a:t>
            </a:r>
            <a:r>
              <a:rPr lang="ru-RU" sz="5400" dirty="0" smtClean="0"/>
              <a:t>					 					</a:t>
            </a:r>
            <a:r>
              <a:rPr lang="ru-RU" sz="2000" dirty="0" smtClean="0"/>
              <a:t>Кожемякина И.В.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Отметь верные утверждения «+», неверные «-»,используя содержание прочитанного: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Действие происходило весной.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Старик пошел на охоту за утками.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Когда рассеялся дым, старик увидел лису, крадущуюся за уточкой.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Разговор старика с Серой Шейкой.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Серая Шейка была поймана лисой.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Найди в тексте описание пейзажа,            соответствующее картинке.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29014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2786081" cy="233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948240"/>
            <a:ext cx="4208694" cy="190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928662" y="1357298"/>
            <a:ext cx="2357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ряд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357298"/>
            <a:ext cx="20249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ряд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4143380"/>
            <a:ext cx="24535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ряд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Соотнеси данные прилагательные к персонажам произведения.</a:t>
            </a:r>
            <a:br>
              <a:rPr lang="ru-RU" sz="2800" dirty="0" smtClean="0"/>
            </a:br>
            <a:r>
              <a:rPr lang="ru-RU" sz="2800" dirty="0" smtClean="0"/>
              <a:t>Какие слова добавил бы ты?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643050"/>
            <a:ext cx="2571768" cy="4812686"/>
          </a:xfrm>
        </p:spPr>
        <p:txBody>
          <a:bodyPr/>
          <a:lstStyle/>
          <a:p>
            <a:r>
              <a:rPr lang="ru-RU" dirty="0" smtClean="0"/>
              <a:t>Несчастная</a:t>
            </a:r>
          </a:p>
          <a:p>
            <a:r>
              <a:rPr lang="ru-RU" dirty="0" smtClean="0"/>
              <a:t>Осторожная</a:t>
            </a:r>
          </a:p>
          <a:p>
            <a:r>
              <a:rPr lang="ru-RU" dirty="0" smtClean="0"/>
              <a:t>Бессовестная</a:t>
            </a:r>
          </a:p>
          <a:p>
            <a:r>
              <a:rPr lang="ru-RU" dirty="0" smtClean="0"/>
              <a:t>Хитрая</a:t>
            </a:r>
          </a:p>
          <a:p>
            <a:r>
              <a:rPr lang="ru-RU" dirty="0" smtClean="0"/>
              <a:t>Спесивая</a:t>
            </a:r>
          </a:p>
          <a:p>
            <a:r>
              <a:rPr lang="ru-RU" dirty="0" smtClean="0"/>
              <a:t>Бедная</a:t>
            </a:r>
          </a:p>
          <a:p>
            <a:r>
              <a:rPr lang="ru-RU" dirty="0" smtClean="0"/>
              <a:t>Ласковая</a:t>
            </a:r>
          </a:p>
          <a:p>
            <a:r>
              <a:rPr lang="ru-RU" dirty="0" smtClean="0"/>
              <a:t>Злая</a:t>
            </a:r>
          </a:p>
          <a:p>
            <a:r>
              <a:rPr lang="ru-RU" dirty="0" smtClean="0"/>
              <a:t>Глупая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143248"/>
            <a:ext cx="2743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2345749" cy="211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Восстанови последовательность событий: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 В лесу раздался выстрел.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Б) Старик пошел на охоту.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В) Одна Серая Шейка осталась на озере.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Г) Птицы собирались  к отлету.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Д) Серая Шейка спасена.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Е) Уточка понимала, что ее ждет.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Ж) Но добрый заяц предупредил об опасности.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З) Лиса в предвкушении легкой добычи крадется к уточке.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И) Скоро зима.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К) Полынья замерзает день ото дня.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И-1</a:t>
            </a:r>
          </a:p>
          <a:p>
            <a:r>
              <a:rPr lang="ru-RU" dirty="0" smtClean="0"/>
              <a:t>Г-2</a:t>
            </a:r>
          </a:p>
          <a:p>
            <a:r>
              <a:rPr lang="ru-RU" dirty="0" smtClean="0"/>
              <a:t>В-3</a:t>
            </a:r>
          </a:p>
          <a:p>
            <a:r>
              <a:rPr lang="ru-RU" dirty="0" smtClean="0"/>
              <a:t>Е-4</a:t>
            </a:r>
          </a:p>
          <a:p>
            <a:r>
              <a:rPr lang="ru-RU" dirty="0" smtClean="0"/>
              <a:t>К-5</a:t>
            </a:r>
          </a:p>
          <a:p>
            <a:r>
              <a:rPr lang="ru-RU" dirty="0" smtClean="0"/>
              <a:t>З-6</a:t>
            </a:r>
          </a:p>
          <a:p>
            <a:r>
              <a:rPr lang="ru-RU" dirty="0" smtClean="0"/>
              <a:t>Ж-7</a:t>
            </a:r>
          </a:p>
          <a:p>
            <a:r>
              <a:rPr lang="ru-RU" dirty="0" smtClean="0"/>
              <a:t>Б-8</a:t>
            </a:r>
          </a:p>
          <a:p>
            <a:r>
              <a:rPr lang="ru-RU" dirty="0" smtClean="0"/>
              <a:t>А-9</a:t>
            </a:r>
          </a:p>
          <a:p>
            <a:r>
              <a:rPr lang="ru-RU" dirty="0" smtClean="0"/>
              <a:t>Д-10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Выбери настроение.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85926"/>
            <a:ext cx="2214578" cy="225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71612"/>
            <a:ext cx="241345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256"/>
            <a:ext cx="2301183" cy="21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286256"/>
            <a:ext cx="2286016" cy="217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96</TotalTime>
  <Words>175</Words>
  <Application>Microsoft Office PowerPoint</Application>
  <PresentationFormat>Экран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Мамин-Сибиряк Серая Шейка.  </vt:lpstr>
      <vt:lpstr>Отметь верные утверждения «+», неверные «-»,используя содержание прочитанного:</vt:lpstr>
      <vt:lpstr>Найди в тексте описание пейзажа,            соответствующее картинке.</vt:lpstr>
      <vt:lpstr>Соотнеси данные прилагательные к персонажам произведения. Какие слова добавил бы ты?</vt:lpstr>
      <vt:lpstr>Восстанови последовательность событий:</vt:lpstr>
      <vt:lpstr>Ключ</vt:lpstr>
      <vt:lpstr>Выбери настроение.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Мамин-Сибиряк</dc:title>
  <dc:creator>работа</dc:creator>
  <cp:lastModifiedBy>Billy</cp:lastModifiedBy>
  <cp:revision>11</cp:revision>
  <dcterms:created xsi:type="dcterms:W3CDTF">2009-01-24T09:25:40Z</dcterms:created>
  <dcterms:modified xsi:type="dcterms:W3CDTF">2011-12-14T07:22:02Z</dcterms:modified>
</cp:coreProperties>
</file>