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9F640DC-CC13-454E-94C1-90041B1A4722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6D2F29D-A2B4-40D5-BE06-97506CBC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Degrees of Comparison of Adjectives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hidden">
          <a:ln>
            <a:solidFill>
              <a:srgbClr val="FFFF00"/>
            </a:solidFill>
          </a:ln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95288" y="260350"/>
            <a:ext cx="8435975" cy="6597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58847"/>
            <a:ext cx="4572000" cy="67403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 </a:t>
            </a:r>
            <a:r>
              <a:rPr lang="en-US" u="sng" dirty="0" smtClean="0">
                <a:solidFill>
                  <a:srgbClr val="000099"/>
                </a:solidFill>
                <a:latin typeface="Trebuchet MS" pitchFamily="34" charset="0"/>
              </a:rPr>
              <a:t>Superlative degree of comparison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Exercise1.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 Here are some interesting and amusing facts from The Guinness book of World Records. Write the correct form of superlative in the spaces provided.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_______________ (large) cucumber weighed 66lb.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_______________ (popular) tourist attraction in the United States id Disneyworld.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_______________ (successful) songwriters are Paul McCartney and late John Lennon.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_______________ (heavy) baby at birth was a boy of 22 lbs. 8 oz. He was born in Italy in 1995.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_______________ (fat) person was a man in New York City. He weighed almost 1200 lbs. In 1987, he got stuck in his bedroom doorway and had to be rescued by firemen.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_______________ (prolific) painter was Pablo Picasso (1881-1973)/ He produced about 13,500 paintings, 34,000 book illustrations, and 300 sculptures.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_______________ (long) attack of hiccups lasted 67 years.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99"/>
                </a:solidFill>
                <a:latin typeface="Trebuchet MS" pitchFamily="34" charset="0"/>
              </a:rPr>
              <a:t>_______________ (big) omelet was made of 54/763 eggs with 531 lbs. Of cheese in Las Vegas, Nevada in 1986.</a:t>
            </a:r>
            <a:endParaRPr lang="ru-RU" dirty="0">
              <a:solidFill>
                <a:srgbClr val="000099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Read and remember haw to use these adjectives in the sentences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1.This book is better that that one.</a:t>
            </a:r>
          </a:p>
          <a:p>
            <a:r>
              <a:rPr lang="en-US" dirty="0" smtClean="0"/>
              <a:t>2. Today the weather is worse that it was yesterday.</a:t>
            </a:r>
          </a:p>
          <a:p>
            <a:r>
              <a:rPr lang="en-US" dirty="0" smtClean="0"/>
              <a:t>3. The worst weather in our city is usually in February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4. The books for chemistry cost more than the books for history. The books for English are the most expensive.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</TotalTime>
  <Words>263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The Degrees of Comparison of Adjectives</vt:lpstr>
      <vt:lpstr>Слайд 2</vt:lpstr>
      <vt:lpstr>Слайд 3</vt:lpstr>
      <vt:lpstr>Слайд 4</vt:lpstr>
      <vt:lpstr>Слайд 5</vt:lpstr>
      <vt:lpstr>Read and remember haw to use these adjectives in the sentences</vt:lpstr>
    </vt:vector>
  </TitlesOfParts>
  <Company>comp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Degrees of Comparison of Adjectives</dc:title>
  <dc:creator>comp</dc:creator>
  <cp:lastModifiedBy>comp</cp:lastModifiedBy>
  <cp:revision>3</cp:revision>
  <dcterms:created xsi:type="dcterms:W3CDTF">2011-11-14T16:40:41Z</dcterms:created>
  <dcterms:modified xsi:type="dcterms:W3CDTF">2011-11-14T17:07:23Z</dcterms:modified>
</cp:coreProperties>
</file>