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9F640DC-CC13-454E-94C1-90041B1A4722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6D2F29D-A2B4-40D5-BE06-97506CBC8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40DC-CC13-454E-94C1-90041B1A4722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D2F29D-A2B4-40D5-BE06-97506CBC8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9F640DC-CC13-454E-94C1-90041B1A4722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6D2F29D-A2B4-40D5-BE06-97506CBC8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40DC-CC13-454E-94C1-90041B1A4722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D2F29D-A2B4-40D5-BE06-97506CBC8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9F640DC-CC13-454E-94C1-90041B1A4722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F6D2F29D-A2B4-40D5-BE06-97506CBC8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40DC-CC13-454E-94C1-90041B1A4722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D2F29D-A2B4-40D5-BE06-97506CBC8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40DC-CC13-454E-94C1-90041B1A4722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D2F29D-A2B4-40D5-BE06-97506CBC8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40DC-CC13-454E-94C1-90041B1A4722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D2F29D-A2B4-40D5-BE06-97506CBC8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9F640DC-CC13-454E-94C1-90041B1A4722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D2F29D-A2B4-40D5-BE06-97506CBC8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40DC-CC13-454E-94C1-90041B1A4722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D2F29D-A2B4-40D5-BE06-97506CBC8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640DC-CC13-454E-94C1-90041B1A4722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D2F29D-A2B4-40D5-BE06-97506CBC8E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9F640DC-CC13-454E-94C1-90041B1A4722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6D2F29D-A2B4-40D5-BE06-97506CBC8E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Degrees of Comparison of Adjectives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hidden">
          <a:ln>
            <a:solidFill>
              <a:srgbClr val="FFFF00"/>
            </a:solidFill>
          </a:ln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95288" y="260350"/>
            <a:ext cx="8435975" cy="6597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58847"/>
            <a:ext cx="4572000" cy="67403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 </a:t>
            </a:r>
            <a:r>
              <a:rPr lang="en-US" u="sng" dirty="0" smtClean="0">
                <a:solidFill>
                  <a:srgbClr val="000099"/>
                </a:solidFill>
                <a:latin typeface="Trebuchet MS" pitchFamily="34" charset="0"/>
              </a:rPr>
              <a:t>Superlative degree of comparison</a:t>
            </a:r>
          </a:p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000099"/>
                </a:solidFill>
                <a:latin typeface="Trebuchet MS" pitchFamily="34" charset="0"/>
              </a:rPr>
              <a:t>Exercise1.</a:t>
            </a:r>
          </a:p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000099"/>
                </a:solidFill>
                <a:latin typeface="Trebuchet MS" pitchFamily="34" charset="0"/>
              </a:rPr>
              <a:t> Here are some interesting and amusing facts from The Guinness book of World Records. Write the correct form of superlative in the spaces provided.</a:t>
            </a:r>
          </a:p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000099"/>
                </a:solidFill>
                <a:latin typeface="Trebuchet MS" pitchFamily="34" charset="0"/>
              </a:rPr>
              <a:t>_______________ (large) cucumber weighed 66lb.</a:t>
            </a:r>
          </a:p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000099"/>
                </a:solidFill>
                <a:latin typeface="Trebuchet MS" pitchFamily="34" charset="0"/>
              </a:rPr>
              <a:t>_______________ (popular) tourist attraction in the United States id Disneyworld.</a:t>
            </a:r>
          </a:p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000099"/>
                </a:solidFill>
                <a:latin typeface="Trebuchet MS" pitchFamily="34" charset="0"/>
              </a:rPr>
              <a:t>_______________ (successful) songwriters are Paul McCartney and late John Lennon.</a:t>
            </a:r>
          </a:p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000099"/>
                </a:solidFill>
                <a:latin typeface="Trebuchet MS" pitchFamily="34" charset="0"/>
              </a:rPr>
              <a:t>_______________ (heavy) baby at birth was a boy of 22 lbs. 8 oz. He was born in Italy in 1995.</a:t>
            </a:r>
          </a:p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000099"/>
                </a:solidFill>
                <a:latin typeface="Trebuchet MS" pitchFamily="34" charset="0"/>
              </a:rPr>
              <a:t>_______________ (fat) person was a man in New York City. He weighed almost 1200 lbs. In 1987, he got stuck in his bedroom doorway and had to be rescued by firemen.</a:t>
            </a:r>
          </a:p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000099"/>
                </a:solidFill>
                <a:latin typeface="Trebuchet MS" pitchFamily="34" charset="0"/>
              </a:rPr>
              <a:t>_______________ (prolific) painter was Pablo Picasso (1881-1973)/ He produced about 13,500 paintings, 34,000 book illustrations, and 300 sculptures.</a:t>
            </a:r>
          </a:p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000099"/>
                </a:solidFill>
                <a:latin typeface="Trebuchet MS" pitchFamily="34" charset="0"/>
              </a:rPr>
              <a:t>_______________ (long) attack of hiccups lasted 67 years.</a:t>
            </a:r>
          </a:p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000099"/>
                </a:solidFill>
                <a:latin typeface="Trebuchet MS" pitchFamily="34" charset="0"/>
              </a:rPr>
              <a:t>_______________ (big) omelet was made of 54/763 eggs with 531 lbs. Of cheese in Las Vegas, Nevada in 1986.</a:t>
            </a:r>
            <a:endParaRPr lang="ru-RU" dirty="0">
              <a:solidFill>
                <a:srgbClr val="000099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Read and remember haw to use these adjectives in the sentences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1.This book is better that that one.</a:t>
            </a:r>
          </a:p>
          <a:p>
            <a:r>
              <a:rPr lang="en-US" dirty="0" smtClean="0"/>
              <a:t>2. Today the weather is worse that it was yesterday.</a:t>
            </a:r>
          </a:p>
          <a:p>
            <a:r>
              <a:rPr lang="en-US" dirty="0" smtClean="0"/>
              <a:t>3. The worst weather in our city is usually in February</a:t>
            </a:r>
            <a:r>
              <a:rPr lang="en-US" dirty="0" smtClean="0"/>
              <a:t>.</a:t>
            </a:r>
          </a:p>
          <a:p>
            <a:r>
              <a:rPr lang="en-US" dirty="0" smtClean="0"/>
              <a:t>4. The books for chemistry cost more than the books for history. The books for English are the most expensive.</a:t>
            </a:r>
            <a:endParaRPr lang="en-US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endParaRPr lang="en-US" sz="2000" dirty="0" smtClean="0"/>
          </a:p>
          <a:p>
            <a:endParaRPr lang="ru-RU"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23</TotalTime>
  <Words>263</Words>
  <Application>Microsoft Office PowerPoint</Application>
  <PresentationFormat>Экран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Изящная</vt:lpstr>
      <vt:lpstr>The Degrees of Comparison of Adjectives</vt:lpstr>
      <vt:lpstr>Слайд 2</vt:lpstr>
      <vt:lpstr>Слайд 3</vt:lpstr>
      <vt:lpstr>Слайд 4</vt:lpstr>
      <vt:lpstr>Слайд 5</vt:lpstr>
      <vt:lpstr>Read and remember haw to use these adjectives in the sentences</vt:lpstr>
    </vt:vector>
  </TitlesOfParts>
  <Company>comp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Degrees of Comparison of Adjectives</dc:title>
  <dc:creator>comp</dc:creator>
  <cp:lastModifiedBy>comp</cp:lastModifiedBy>
  <cp:revision>3</cp:revision>
  <dcterms:created xsi:type="dcterms:W3CDTF">2011-11-14T16:40:41Z</dcterms:created>
  <dcterms:modified xsi:type="dcterms:W3CDTF">2011-11-14T17:07:23Z</dcterms:modified>
</cp:coreProperties>
</file>