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  <p:sldMasterId id="2147483684" r:id="rId4"/>
  </p:sldMasterIdLst>
  <p:sldIdLst>
    <p:sldId id="256" r:id="rId5"/>
    <p:sldId id="257" r:id="rId6"/>
    <p:sldId id="258" r:id="rId7"/>
    <p:sldId id="259" r:id="rId8"/>
    <p:sldId id="260" r:id="rId9"/>
    <p:sldId id="261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D8EDD28-87C7-4B9E-AF1A-329542E46FB0}" type="doc">
      <dgm:prSet loTypeId="urn:microsoft.com/office/officeart/2005/8/layout/cycle7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AC5657B-9DD4-49A8-8B71-57D557FCFEF7}">
      <dgm:prSet phldrT="[Текст]"/>
      <dgm:spPr>
        <a:solidFill>
          <a:srgbClr val="0070C0"/>
        </a:solidFill>
      </dgm:spPr>
      <dgm:t>
        <a:bodyPr/>
        <a:lstStyle/>
        <a:p>
          <a:r>
            <a:rPr lang="kk-KZ" dirty="0" smtClean="0"/>
            <a:t>Өрнек</a:t>
          </a:r>
          <a:endParaRPr lang="ru-RU" dirty="0"/>
        </a:p>
      </dgm:t>
    </dgm:pt>
    <dgm:pt modelId="{6FE6E396-1785-4F48-A196-6A3E7701E321}" type="parTrans" cxnId="{3695460B-61F0-4E70-A9EE-FCF92DECE066}">
      <dgm:prSet/>
      <dgm:spPr/>
      <dgm:t>
        <a:bodyPr/>
        <a:lstStyle/>
        <a:p>
          <a:endParaRPr lang="ru-RU"/>
        </a:p>
      </dgm:t>
    </dgm:pt>
    <dgm:pt modelId="{83AE9229-A3E1-4E19-9BDF-773FFD642232}" type="sibTrans" cxnId="{3695460B-61F0-4E70-A9EE-FCF92DECE066}">
      <dgm:prSet/>
      <dgm:spPr>
        <a:solidFill>
          <a:srgbClr val="0070C0"/>
        </a:solidFill>
      </dgm:spPr>
      <dgm:t>
        <a:bodyPr/>
        <a:lstStyle/>
        <a:p>
          <a:endParaRPr lang="ru-RU"/>
        </a:p>
      </dgm:t>
    </dgm:pt>
    <dgm:pt modelId="{E5C6E09E-834D-4CDD-B4F4-31AB75102C71}">
      <dgm:prSet phldrT="[Текст]"/>
      <dgm:spPr>
        <a:solidFill>
          <a:srgbClr val="0070C0"/>
        </a:solidFill>
      </dgm:spPr>
      <dgm:t>
        <a:bodyPr/>
        <a:lstStyle/>
        <a:p>
          <a:r>
            <a:rPr lang="kk-KZ" dirty="0" smtClean="0"/>
            <a:t>Әріпті</a:t>
          </a:r>
          <a:endParaRPr lang="ru-RU" dirty="0"/>
        </a:p>
      </dgm:t>
    </dgm:pt>
    <dgm:pt modelId="{09E1E7FD-D2F4-4518-9289-B5DE191A0D71}" type="parTrans" cxnId="{8D208137-DB21-49AB-82C9-BBCFB49161CA}">
      <dgm:prSet/>
      <dgm:spPr/>
      <dgm:t>
        <a:bodyPr/>
        <a:lstStyle/>
        <a:p>
          <a:endParaRPr lang="ru-RU"/>
        </a:p>
      </dgm:t>
    </dgm:pt>
    <dgm:pt modelId="{C372AA82-E72D-4252-B8BE-E4F9FA41DC09}" type="sibTrans" cxnId="{8D208137-DB21-49AB-82C9-BBCFB49161CA}">
      <dgm:prSet/>
      <dgm:spPr>
        <a:solidFill>
          <a:srgbClr val="0070C0"/>
        </a:solidFill>
      </dgm:spPr>
      <dgm:t>
        <a:bodyPr/>
        <a:lstStyle/>
        <a:p>
          <a:endParaRPr lang="ru-RU"/>
        </a:p>
      </dgm:t>
    </dgm:pt>
    <dgm:pt modelId="{9CA33EC6-ED9E-4669-815E-028C61B85F5C}">
      <dgm:prSet phldrT="[Текст]"/>
      <dgm:spPr>
        <a:solidFill>
          <a:srgbClr val="0070C0"/>
        </a:solidFill>
      </dgm:spPr>
      <dgm:t>
        <a:bodyPr/>
        <a:lstStyle/>
        <a:p>
          <a:r>
            <a:rPr lang="kk-KZ" dirty="0" smtClean="0"/>
            <a:t>Санды</a:t>
          </a:r>
          <a:endParaRPr lang="ru-RU" dirty="0"/>
        </a:p>
      </dgm:t>
    </dgm:pt>
    <dgm:pt modelId="{9DE4E320-0D2E-445D-BC3F-2B9B32A07DAC}" type="parTrans" cxnId="{1B1543C6-8BCC-4F35-9F08-0AAC18638F30}">
      <dgm:prSet/>
      <dgm:spPr/>
      <dgm:t>
        <a:bodyPr/>
        <a:lstStyle/>
        <a:p>
          <a:endParaRPr lang="ru-RU"/>
        </a:p>
      </dgm:t>
    </dgm:pt>
    <dgm:pt modelId="{3382BF75-89CE-4542-AB51-9CDC49D89A32}" type="sibTrans" cxnId="{1B1543C6-8BCC-4F35-9F08-0AAC18638F30}">
      <dgm:prSet/>
      <dgm:spPr>
        <a:solidFill>
          <a:srgbClr val="0070C0"/>
        </a:solidFill>
      </dgm:spPr>
      <dgm:t>
        <a:bodyPr/>
        <a:lstStyle/>
        <a:p>
          <a:endParaRPr lang="ru-RU"/>
        </a:p>
      </dgm:t>
    </dgm:pt>
    <dgm:pt modelId="{E0C4C013-CF64-4600-B2EB-FD0845D150B5}" type="pres">
      <dgm:prSet presAssocID="{0D8EDD28-87C7-4B9E-AF1A-329542E46FB0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6EE0C7F-2B84-40E8-B629-22196ED55F59}" type="pres">
      <dgm:prSet presAssocID="{2AC5657B-9DD4-49A8-8B71-57D557FCFEF7}" presName="node" presStyleLbl="node1" presStyleIdx="0" presStyleCnt="3" custRadScaleRad="95255" custRadScaleInc="130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A3D881D-CFBF-47E8-A573-3FFE4174901A}" type="pres">
      <dgm:prSet presAssocID="{83AE9229-A3E1-4E19-9BDF-773FFD642232}" presName="sibTrans" presStyleLbl="sibTrans2D1" presStyleIdx="0" presStyleCnt="3"/>
      <dgm:spPr/>
      <dgm:t>
        <a:bodyPr/>
        <a:lstStyle/>
        <a:p>
          <a:endParaRPr lang="ru-RU"/>
        </a:p>
      </dgm:t>
    </dgm:pt>
    <dgm:pt modelId="{C6CA8289-6E3D-4716-8246-F33681F9C971}" type="pres">
      <dgm:prSet presAssocID="{83AE9229-A3E1-4E19-9BDF-773FFD642232}" presName="connectorText" presStyleLbl="sibTrans2D1" presStyleIdx="0" presStyleCnt="3"/>
      <dgm:spPr/>
      <dgm:t>
        <a:bodyPr/>
        <a:lstStyle/>
        <a:p>
          <a:endParaRPr lang="ru-RU"/>
        </a:p>
      </dgm:t>
    </dgm:pt>
    <dgm:pt modelId="{8E658956-D284-42E0-91DF-9F5CC851727A}" type="pres">
      <dgm:prSet presAssocID="{E5C6E09E-834D-4CDD-B4F4-31AB75102C71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34F1B7D-D0FA-4D51-B773-BDF6DD92BBEC}" type="pres">
      <dgm:prSet presAssocID="{C372AA82-E72D-4252-B8BE-E4F9FA41DC09}" presName="sibTrans" presStyleLbl="sibTrans2D1" presStyleIdx="1" presStyleCnt="3"/>
      <dgm:spPr/>
      <dgm:t>
        <a:bodyPr/>
        <a:lstStyle/>
        <a:p>
          <a:endParaRPr lang="ru-RU"/>
        </a:p>
      </dgm:t>
    </dgm:pt>
    <dgm:pt modelId="{C6CEB829-60D8-4AC9-8856-610E38CCDE7F}" type="pres">
      <dgm:prSet presAssocID="{C372AA82-E72D-4252-B8BE-E4F9FA41DC09}" presName="connectorText" presStyleLbl="sibTrans2D1" presStyleIdx="1" presStyleCnt="3"/>
      <dgm:spPr/>
      <dgm:t>
        <a:bodyPr/>
        <a:lstStyle/>
        <a:p>
          <a:endParaRPr lang="ru-RU"/>
        </a:p>
      </dgm:t>
    </dgm:pt>
    <dgm:pt modelId="{3DCC215E-CAF9-44CB-BF45-20288EC2407A}" type="pres">
      <dgm:prSet presAssocID="{9CA33EC6-ED9E-4669-815E-028C61B85F5C}" presName="node" presStyleLbl="node1" presStyleIdx="2" presStyleCnt="3" custRadScaleRad="98773" custRadScaleInc="-6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2B8E7E8-2712-4828-8830-61BE1D43E4B9}" type="pres">
      <dgm:prSet presAssocID="{3382BF75-89CE-4542-AB51-9CDC49D89A32}" presName="sibTrans" presStyleLbl="sibTrans2D1" presStyleIdx="2" presStyleCnt="3"/>
      <dgm:spPr/>
      <dgm:t>
        <a:bodyPr/>
        <a:lstStyle/>
        <a:p>
          <a:endParaRPr lang="ru-RU"/>
        </a:p>
      </dgm:t>
    </dgm:pt>
    <dgm:pt modelId="{126351C8-AA6F-43FB-A64A-E8BABD861EC5}" type="pres">
      <dgm:prSet presAssocID="{3382BF75-89CE-4542-AB51-9CDC49D89A32}" presName="connectorText" presStyleLbl="sibTrans2D1" presStyleIdx="2" presStyleCnt="3"/>
      <dgm:spPr/>
      <dgm:t>
        <a:bodyPr/>
        <a:lstStyle/>
        <a:p>
          <a:endParaRPr lang="ru-RU"/>
        </a:p>
      </dgm:t>
    </dgm:pt>
  </dgm:ptLst>
  <dgm:cxnLst>
    <dgm:cxn modelId="{0C34E85F-2EEB-4C3C-AC49-CDA7DCCCD9D2}" type="presOf" srcId="{2AC5657B-9DD4-49A8-8B71-57D557FCFEF7}" destId="{16EE0C7F-2B84-40E8-B629-22196ED55F59}" srcOrd="0" destOrd="0" presId="urn:microsoft.com/office/officeart/2005/8/layout/cycle7"/>
    <dgm:cxn modelId="{8D208137-DB21-49AB-82C9-BBCFB49161CA}" srcId="{0D8EDD28-87C7-4B9E-AF1A-329542E46FB0}" destId="{E5C6E09E-834D-4CDD-B4F4-31AB75102C71}" srcOrd="1" destOrd="0" parTransId="{09E1E7FD-D2F4-4518-9289-B5DE191A0D71}" sibTransId="{C372AA82-E72D-4252-B8BE-E4F9FA41DC09}"/>
    <dgm:cxn modelId="{DC406B32-D688-4B7C-8E49-741CD1083C9A}" type="presOf" srcId="{83AE9229-A3E1-4E19-9BDF-773FFD642232}" destId="{FA3D881D-CFBF-47E8-A573-3FFE4174901A}" srcOrd="0" destOrd="0" presId="urn:microsoft.com/office/officeart/2005/8/layout/cycle7"/>
    <dgm:cxn modelId="{4A0CB614-5D0C-4F8E-BB0B-303EDDCCE183}" type="presOf" srcId="{3382BF75-89CE-4542-AB51-9CDC49D89A32}" destId="{F2B8E7E8-2712-4828-8830-61BE1D43E4B9}" srcOrd="0" destOrd="0" presId="urn:microsoft.com/office/officeart/2005/8/layout/cycle7"/>
    <dgm:cxn modelId="{1B1543C6-8BCC-4F35-9F08-0AAC18638F30}" srcId="{0D8EDD28-87C7-4B9E-AF1A-329542E46FB0}" destId="{9CA33EC6-ED9E-4669-815E-028C61B85F5C}" srcOrd="2" destOrd="0" parTransId="{9DE4E320-0D2E-445D-BC3F-2B9B32A07DAC}" sibTransId="{3382BF75-89CE-4542-AB51-9CDC49D89A32}"/>
    <dgm:cxn modelId="{E1358B4E-4DA6-4FC3-903E-A90D637C3B3B}" type="presOf" srcId="{0D8EDD28-87C7-4B9E-AF1A-329542E46FB0}" destId="{E0C4C013-CF64-4600-B2EB-FD0845D150B5}" srcOrd="0" destOrd="0" presId="urn:microsoft.com/office/officeart/2005/8/layout/cycle7"/>
    <dgm:cxn modelId="{F6FDB0FD-AC9E-4CA5-B816-42EDBCB415E0}" type="presOf" srcId="{83AE9229-A3E1-4E19-9BDF-773FFD642232}" destId="{C6CA8289-6E3D-4716-8246-F33681F9C971}" srcOrd="1" destOrd="0" presId="urn:microsoft.com/office/officeart/2005/8/layout/cycle7"/>
    <dgm:cxn modelId="{71286616-0838-463F-8D00-ACF81361193D}" type="presOf" srcId="{9CA33EC6-ED9E-4669-815E-028C61B85F5C}" destId="{3DCC215E-CAF9-44CB-BF45-20288EC2407A}" srcOrd="0" destOrd="0" presId="urn:microsoft.com/office/officeart/2005/8/layout/cycle7"/>
    <dgm:cxn modelId="{181C813B-D590-4920-AB33-C613E063C085}" type="presOf" srcId="{C372AA82-E72D-4252-B8BE-E4F9FA41DC09}" destId="{C6CEB829-60D8-4AC9-8856-610E38CCDE7F}" srcOrd="1" destOrd="0" presId="urn:microsoft.com/office/officeart/2005/8/layout/cycle7"/>
    <dgm:cxn modelId="{C441BBF5-629D-4F26-B9EA-9CFC93D071D5}" type="presOf" srcId="{3382BF75-89CE-4542-AB51-9CDC49D89A32}" destId="{126351C8-AA6F-43FB-A64A-E8BABD861EC5}" srcOrd="1" destOrd="0" presId="urn:microsoft.com/office/officeart/2005/8/layout/cycle7"/>
    <dgm:cxn modelId="{3695460B-61F0-4E70-A9EE-FCF92DECE066}" srcId="{0D8EDD28-87C7-4B9E-AF1A-329542E46FB0}" destId="{2AC5657B-9DD4-49A8-8B71-57D557FCFEF7}" srcOrd="0" destOrd="0" parTransId="{6FE6E396-1785-4F48-A196-6A3E7701E321}" sibTransId="{83AE9229-A3E1-4E19-9BDF-773FFD642232}"/>
    <dgm:cxn modelId="{D63AC43A-95BF-4D7F-BC09-565B54879E9B}" type="presOf" srcId="{C372AA82-E72D-4252-B8BE-E4F9FA41DC09}" destId="{834F1B7D-D0FA-4D51-B773-BDF6DD92BBEC}" srcOrd="0" destOrd="0" presId="urn:microsoft.com/office/officeart/2005/8/layout/cycle7"/>
    <dgm:cxn modelId="{AE5785BC-C16E-4CA8-8001-174DDE7BE927}" type="presOf" srcId="{E5C6E09E-834D-4CDD-B4F4-31AB75102C71}" destId="{8E658956-D284-42E0-91DF-9F5CC851727A}" srcOrd="0" destOrd="0" presId="urn:microsoft.com/office/officeart/2005/8/layout/cycle7"/>
    <dgm:cxn modelId="{F5D9628B-8782-4B49-87EB-4D8B285F9E05}" type="presParOf" srcId="{E0C4C013-CF64-4600-B2EB-FD0845D150B5}" destId="{16EE0C7F-2B84-40E8-B629-22196ED55F59}" srcOrd="0" destOrd="0" presId="urn:microsoft.com/office/officeart/2005/8/layout/cycle7"/>
    <dgm:cxn modelId="{7B082265-35D6-4315-AEC2-516FFC22C914}" type="presParOf" srcId="{E0C4C013-CF64-4600-B2EB-FD0845D150B5}" destId="{FA3D881D-CFBF-47E8-A573-3FFE4174901A}" srcOrd="1" destOrd="0" presId="urn:microsoft.com/office/officeart/2005/8/layout/cycle7"/>
    <dgm:cxn modelId="{F4322818-4465-4552-A5AA-7FD3A38DC4F5}" type="presParOf" srcId="{FA3D881D-CFBF-47E8-A573-3FFE4174901A}" destId="{C6CA8289-6E3D-4716-8246-F33681F9C971}" srcOrd="0" destOrd="0" presId="urn:microsoft.com/office/officeart/2005/8/layout/cycle7"/>
    <dgm:cxn modelId="{7588F188-4954-4635-81A5-FC4D1397A2BF}" type="presParOf" srcId="{E0C4C013-CF64-4600-B2EB-FD0845D150B5}" destId="{8E658956-D284-42E0-91DF-9F5CC851727A}" srcOrd="2" destOrd="0" presId="urn:microsoft.com/office/officeart/2005/8/layout/cycle7"/>
    <dgm:cxn modelId="{2658E7C6-C9F4-4937-8888-47CCA47CF136}" type="presParOf" srcId="{E0C4C013-CF64-4600-B2EB-FD0845D150B5}" destId="{834F1B7D-D0FA-4D51-B773-BDF6DD92BBEC}" srcOrd="3" destOrd="0" presId="urn:microsoft.com/office/officeart/2005/8/layout/cycle7"/>
    <dgm:cxn modelId="{E9B6A87F-982D-4465-BF27-F92A7C9541E0}" type="presParOf" srcId="{834F1B7D-D0FA-4D51-B773-BDF6DD92BBEC}" destId="{C6CEB829-60D8-4AC9-8856-610E38CCDE7F}" srcOrd="0" destOrd="0" presId="urn:microsoft.com/office/officeart/2005/8/layout/cycle7"/>
    <dgm:cxn modelId="{92CA289E-0DAA-4B31-8AC9-C22C38DAD45C}" type="presParOf" srcId="{E0C4C013-CF64-4600-B2EB-FD0845D150B5}" destId="{3DCC215E-CAF9-44CB-BF45-20288EC2407A}" srcOrd="4" destOrd="0" presId="urn:microsoft.com/office/officeart/2005/8/layout/cycle7"/>
    <dgm:cxn modelId="{0CDD959A-56B9-4FBA-A759-31B91A5DAE68}" type="presParOf" srcId="{E0C4C013-CF64-4600-B2EB-FD0845D150B5}" destId="{F2B8E7E8-2712-4828-8830-61BE1D43E4B9}" srcOrd="5" destOrd="0" presId="urn:microsoft.com/office/officeart/2005/8/layout/cycle7"/>
    <dgm:cxn modelId="{B959D6B4-65FA-48AF-A44A-828CAD4B1465}" type="presParOf" srcId="{F2B8E7E8-2712-4828-8830-61BE1D43E4B9}" destId="{126351C8-AA6F-43FB-A64A-E8BABD861EC5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EE0C7F-2B84-40E8-B629-22196ED55F59}">
      <dsp:nvSpPr>
        <dsp:cNvPr id="0" name=""/>
        <dsp:cNvSpPr/>
      </dsp:nvSpPr>
      <dsp:spPr>
        <a:xfrm>
          <a:off x="3357592" y="71431"/>
          <a:ext cx="1553095" cy="776547"/>
        </a:xfrm>
        <a:prstGeom prst="roundRect">
          <a:avLst>
            <a:gd name="adj" fmla="val 10000"/>
          </a:avLst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3100" kern="1200" dirty="0" smtClean="0"/>
            <a:t>Өрнек</a:t>
          </a:r>
          <a:endParaRPr lang="ru-RU" sz="3100" kern="1200" dirty="0"/>
        </a:p>
      </dsp:txBody>
      <dsp:txXfrm>
        <a:off x="3380336" y="94175"/>
        <a:ext cx="1507607" cy="731059"/>
      </dsp:txXfrm>
    </dsp:sp>
    <dsp:sp modelId="{FA3D881D-CFBF-47E8-A573-3FFE4174901A}">
      <dsp:nvSpPr>
        <dsp:cNvPr id="0" name=""/>
        <dsp:cNvSpPr/>
      </dsp:nvSpPr>
      <dsp:spPr>
        <a:xfrm rot="3574565">
          <a:off x="4367365" y="1399509"/>
          <a:ext cx="796975" cy="271791"/>
        </a:xfrm>
        <a:prstGeom prst="leftRightArrow">
          <a:avLst>
            <a:gd name="adj1" fmla="val 60000"/>
            <a:gd name="adj2" fmla="val 50000"/>
          </a:avLst>
        </a:prstGeom>
        <a:solidFill>
          <a:srgbClr val="0070C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/>
        </a:p>
      </dsp:txBody>
      <dsp:txXfrm>
        <a:off x="4448902" y="1453867"/>
        <a:ext cx="633901" cy="163075"/>
      </dsp:txXfrm>
    </dsp:sp>
    <dsp:sp modelId="{8E658956-D284-42E0-91DF-9F5CC851727A}">
      <dsp:nvSpPr>
        <dsp:cNvPr id="0" name=""/>
        <dsp:cNvSpPr/>
      </dsp:nvSpPr>
      <dsp:spPr>
        <a:xfrm>
          <a:off x="4621018" y="2222831"/>
          <a:ext cx="1553095" cy="776547"/>
        </a:xfrm>
        <a:prstGeom prst="roundRect">
          <a:avLst>
            <a:gd name="adj" fmla="val 10000"/>
          </a:avLst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3100" kern="1200" dirty="0" smtClean="0"/>
            <a:t>Әріпті</a:t>
          </a:r>
          <a:endParaRPr lang="ru-RU" sz="3100" kern="1200" dirty="0"/>
        </a:p>
      </dsp:txBody>
      <dsp:txXfrm>
        <a:off x="4643762" y="2245575"/>
        <a:ext cx="1507607" cy="731059"/>
      </dsp:txXfrm>
    </dsp:sp>
    <dsp:sp modelId="{834F1B7D-D0FA-4D51-B773-BDF6DD92BBEC}">
      <dsp:nvSpPr>
        <dsp:cNvPr id="0" name=""/>
        <dsp:cNvSpPr/>
      </dsp:nvSpPr>
      <dsp:spPr>
        <a:xfrm rot="10811127">
          <a:off x="3724423" y="2471083"/>
          <a:ext cx="796975" cy="271791"/>
        </a:xfrm>
        <a:prstGeom prst="leftRightArrow">
          <a:avLst>
            <a:gd name="adj1" fmla="val 60000"/>
            <a:gd name="adj2" fmla="val 50000"/>
          </a:avLst>
        </a:prstGeom>
        <a:solidFill>
          <a:srgbClr val="0070C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/>
        </a:p>
      </dsp:txBody>
      <dsp:txXfrm rot="10800000">
        <a:off x="3805960" y="2525441"/>
        <a:ext cx="633901" cy="163075"/>
      </dsp:txXfrm>
    </dsp:sp>
    <dsp:sp modelId="{3DCC215E-CAF9-44CB-BF45-20288EC2407A}">
      <dsp:nvSpPr>
        <dsp:cNvPr id="0" name=""/>
        <dsp:cNvSpPr/>
      </dsp:nvSpPr>
      <dsp:spPr>
        <a:xfrm>
          <a:off x="2071708" y="2214580"/>
          <a:ext cx="1553095" cy="776547"/>
        </a:xfrm>
        <a:prstGeom prst="roundRect">
          <a:avLst>
            <a:gd name="adj" fmla="val 10000"/>
          </a:avLst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3100" kern="1200" dirty="0" smtClean="0"/>
            <a:t>Санды</a:t>
          </a:r>
          <a:endParaRPr lang="ru-RU" sz="3100" kern="1200" dirty="0"/>
        </a:p>
      </dsp:txBody>
      <dsp:txXfrm>
        <a:off x="2094452" y="2237324"/>
        <a:ext cx="1507607" cy="731059"/>
      </dsp:txXfrm>
    </dsp:sp>
    <dsp:sp modelId="{F2B8E7E8-2712-4828-8830-61BE1D43E4B9}">
      <dsp:nvSpPr>
        <dsp:cNvPr id="0" name=""/>
        <dsp:cNvSpPr/>
      </dsp:nvSpPr>
      <dsp:spPr>
        <a:xfrm rot="18057819">
          <a:off x="3092710" y="1395383"/>
          <a:ext cx="796975" cy="271791"/>
        </a:xfrm>
        <a:prstGeom prst="leftRightArrow">
          <a:avLst>
            <a:gd name="adj1" fmla="val 60000"/>
            <a:gd name="adj2" fmla="val 50000"/>
          </a:avLst>
        </a:prstGeom>
        <a:solidFill>
          <a:srgbClr val="0070C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/>
        </a:p>
      </dsp:txBody>
      <dsp:txXfrm>
        <a:off x="3174247" y="1449741"/>
        <a:ext cx="633901" cy="1630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0416C2-E0E5-4F8D-830E-BB8BE204708F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54580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9555E5-6880-4418-81BD-016B8FF2E29E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64850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6FAE5E-18B5-4802-BD24-1F2E48961FEB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79588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D0FAE9-A646-455E-A12D-AF971C780A78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8489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C186D1-9F68-4305-9A4D-B628C197D509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09049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3D1F21-863A-4F4C-BF2B-D10DD2D8A892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21139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EAA4F2-DACE-4167-864A-EF1B609D0EFE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95235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530FBE-D4C9-44FA-9A77-9F57A96D020E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28236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885182-C33C-42E6-9E89-AB81302CD8EF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59064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80AAE1-8910-4277-8223-8EA5A2F80C77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319700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A17DAB-F75C-4C53-8E92-9214768AE269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318956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0770E3-C2DC-4734-BF6A-75D26B9FC8DF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626784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8E140F-1AAB-46B8-A6FE-4FBCAE07B13C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595406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3D7908-1B15-414C-9183-0368D3099389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710912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5B9CE2-7D38-4467-BAB5-826D1B0F041D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024449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7A87EE-83CF-4DEF-AC4F-531442D526E2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829469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1BF599-30BE-45BE-B56A-AD910319A342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466124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989662-D3F6-4561-8A60-E00B9E952476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91780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AC59ED-4444-4105-83E0-9950430759C7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198505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A4F3BF-5C58-46CE-8536-C22559757EFF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766874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82DB2D-0332-4A24-9D9D-4602C520F8BF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165084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6E0028-FEF5-49B7-803D-7169279C0572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331799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016EED-6460-448D-9F4E-D72847BAAFDC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176950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A550C7-C3FF-4E87-8C41-01A7EDCBCE5D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107426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CD1776-4CA3-4CB1-B681-F3EB2174BD94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127806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A9BF40-B0A4-4B69-B65B-B345CDA2C42B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626488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4569F4-8A76-46AD-B9AC-647EFDB9D5E4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051731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E21FDD-8256-4F0E-8681-24EC346E1700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69954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AC597C-2FCD-4C05-9AF5-E21642ECA53B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732700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0359A7-349E-4315-AA90-D0ED634833D6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539286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56A884-BC30-4179-A6BB-3E073BB262DF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482905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E98013-1B68-4C13-8E2C-B601C7BC2732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985083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1FE426-EA8B-46B6-9771-CF983DEF57F0}" type="slidenum">
              <a:rPr lang="ru-RU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510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20.12.2011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20.12.2011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20.12.2011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20.12.2011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2CF33AE-1A41-4001-B0F8-66CD6D882B62}" type="slidenum">
              <a:rPr 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7163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00"/>
            </a:gs>
            <a:gs pos="100000">
              <a:srgbClr val="0033CC"/>
            </a:gs>
          </a:gsLst>
          <a:path path="rect">
            <a:fillToRect l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8C8DF01-EFC6-429B-A4BE-CC9800C9ABD4}" type="slidenum">
              <a:rPr lang="ru-RU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1314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348B182-8D37-464B-BCF8-B2C7BA54FADD}" type="slidenum">
              <a:rPr lang="ru-RU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2501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5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233" y="0"/>
            <a:ext cx="9148233" cy="686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903488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12522" cy="56052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01208"/>
            <a:ext cx="9112424" cy="15567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66090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3625" y="1916113"/>
            <a:ext cx="3000375" cy="442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Прямоугольник 11"/>
          <p:cNvSpPr/>
          <p:nvPr/>
        </p:nvSpPr>
        <p:spPr>
          <a:xfrm>
            <a:off x="179388" y="5445125"/>
            <a:ext cx="6215062" cy="642938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kk-KZ" sz="4800" b="1">
                <a:solidFill>
                  <a:srgbClr val="000000"/>
                </a:solidFill>
                <a:latin typeface="Script MT Bold" pitchFamily="66" charset="0"/>
              </a:rPr>
              <a:t>302 412 * 2</a:t>
            </a:r>
            <a:r>
              <a:rPr lang="kk-KZ">
                <a:solidFill>
                  <a:srgbClr val="000000"/>
                </a:solidFill>
              </a:rPr>
              <a:t> </a:t>
            </a:r>
            <a:endParaRPr lang="ru-RU">
              <a:solidFill>
                <a:srgbClr val="000000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79388" y="4797425"/>
            <a:ext cx="5500687" cy="642938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kk-KZ">
              <a:solidFill>
                <a:srgbClr val="00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kk-KZ" sz="4800" b="1">
              <a:solidFill>
                <a:srgbClr val="000000"/>
              </a:solidFill>
              <a:ea typeface="Calibri" pitchFamily="34" charset="0"/>
              <a:cs typeface="Times New Roman" pitchFamily="18" charset="0"/>
            </a:endParaRPr>
          </a:p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kk-KZ" sz="4800" b="1">
                <a:solidFill>
                  <a:srgbClr val="000000"/>
                </a:solidFill>
                <a:latin typeface="Script MT Bold" pitchFamily="66" charset="0"/>
                <a:ea typeface="Calibri" pitchFamily="34" charset="0"/>
                <a:cs typeface="Times New Roman" pitchFamily="18" charset="0"/>
              </a:rPr>
              <a:t>1 401 – 910</a:t>
            </a:r>
            <a:r>
              <a:rPr lang="kk-KZ" sz="4800">
                <a:solidFill>
                  <a:srgbClr val="000000"/>
                </a:solidFill>
                <a:latin typeface="Script MT Bold" pitchFamily="66" charset="0"/>
                <a:ea typeface="Calibri" pitchFamily="34" charset="0"/>
                <a:cs typeface="Times New Roman" pitchFamily="18" charset="0"/>
              </a:rPr>
              <a:t> </a:t>
            </a:r>
            <a:endParaRPr lang="kk-KZ" sz="4800" b="1">
              <a:solidFill>
                <a:srgbClr val="000000"/>
              </a:solidFill>
              <a:latin typeface="Script MT Bold" pitchFamily="66" charset="0"/>
              <a:ea typeface="Calibri" pitchFamily="34" charset="0"/>
              <a:cs typeface="Times New Roman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 sz="4800">
              <a:solidFill>
                <a:srgbClr val="FFFFFF"/>
              </a:solidFill>
              <a:latin typeface="Script MT Bold" pitchFamily="66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79388" y="4149725"/>
            <a:ext cx="4857750" cy="642938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kk-KZ" sz="4800" b="1">
                <a:solidFill>
                  <a:srgbClr val="000000"/>
                </a:solidFill>
                <a:latin typeface="Script MT Bold" pitchFamily="66" charset="0"/>
              </a:rPr>
              <a:t>48 + 1 353</a:t>
            </a:r>
            <a:r>
              <a:rPr lang="kk-KZ">
                <a:solidFill>
                  <a:srgbClr val="000000"/>
                </a:solidFill>
              </a:rPr>
              <a:t> </a:t>
            </a:r>
            <a:endParaRPr lang="ru-RU">
              <a:solidFill>
                <a:srgbClr val="000000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14313" y="3500438"/>
            <a:ext cx="4214812" cy="642937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kk-KZ" sz="4800" b="1">
                <a:solidFill>
                  <a:srgbClr val="000000"/>
                </a:solidFill>
                <a:latin typeface="Script MT Bold" pitchFamily="66" charset="0"/>
              </a:rPr>
              <a:t>5 890 – 4 980</a:t>
            </a:r>
            <a:r>
              <a:rPr lang="kk-KZ" sz="4800">
                <a:solidFill>
                  <a:srgbClr val="000000"/>
                </a:solidFill>
              </a:rPr>
              <a:t> </a:t>
            </a:r>
            <a:endParaRPr lang="ru-RU" sz="4800">
              <a:solidFill>
                <a:srgbClr val="000000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14313" y="2857500"/>
            <a:ext cx="3571875" cy="64293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kk-KZ" sz="4800" b="1">
                <a:solidFill>
                  <a:srgbClr val="000000"/>
                </a:solidFill>
                <a:latin typeface="Script MT Bold" pitchFamily="66" charset="0"/>
              </a:rPr>
              <a:t>358 + 995</a:t>
            </a:r>
            <a:r>
              <a:rPr lang="kk-KZ">
                <a:solidFill>
                  <a:srgbClr val="000000"/>
                </a:solidFill>
                <a:latin typeface="Script MT Bold" pitchFamily="66" charset="0"/>
              </a:rPr>
              <a:t> </a:t>
            </a:r>
            <a:endParaRPr lang="ru-RU">
              <a:solidFill>
                <a:srgbClr val="000000"/>
              </a:solidFill>
              <a:latin typeface="Script MT Bold" pitchFamily="66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214313" y="2214563"/>
            <a:ext cx="2928937" cy="642937"/>
          </a:xfrm>
          <a:prstGeom prst="rect">
            <a:avLst/>
          </a:prstGeom>
          <a:solidFill>
            <a:srgbClr val="CC00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kk-KZ" sz="4800" b="1">
                <a:solidFill>
                  <a:srgbClr val="000000"/>
                </a:solidFill>
                <a:latin typeface="Script MT Bold" pitchFamily="66" charset="0"/>
              </a:rPr>
              <a:t>480 : 10</a:t>
            </a:r>
            <a:r>
              <a:rPr lang="kk-KZ" sz="4800">
                <a:solidFill>
                  <a:srgbClr val="000000"/>
                </a:solidFill>
              </a:rPr>
              <a:t> </a:t>
            </a:r>
            <a:endParaRPr lang="ru-RU" sz="4800">
              <a:solidFill>
                <a:srgbClr val="000000"/>
              </a:solidFill>
            </a:endParaRPr>
          </a:p>
        </p:txBody>
      </p:sp>
      <p:pic>
        <p:nvPicPr>
          <p:cNvPr id="11279" name="Picture 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766"/>
          <a:stretch>
            <a:fillRect/>
          </a:stretch>
        </p:blipFill>
        <p:spPr bwMode="auto">
          <a:xfrm>
            <a:off x="7092950" y="5346700"/>
            <a:ext cx="2051050" cy="151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805" name="Picture 1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807" r="30074"/>
          <a:stretch>
            <a:fillRect/>
          </a:stretch>
        </p:blipFill>
        <p:spPr bwMode="auto">
          <a:xfrm>
            <a:off x="3203575" y="1628775"/>
            <a:ext cx="412750" cy="1169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80" name="TextBox 29"/>
          <p:cNvSpPr txBox="1">
            <a:spLocks noChangeArrowheads="1"/>
          </p:cNvSpPr>
          <p:nvPr/>
        </p:nvSpPr>
        <p:spPr bwMode="auto">
          <a:xfrm>
            <a:off x="714375" y="357188"/>
            <a:ext cx="7812088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kk-KZ" sz="4000" b="1" i="1" smtClean="0">
                <a:solidFill>
                  <a:srgbClr val="000000"/>
                </a:solidFill>
                <a:latin typeface="Script MT Bold" pitchFamily="66" charset="0"/>
                <a:cs typeface="Times New Roman" pitchFamily="18" charset="0"/>
              </a:rPr>
              <a:t>ОЙЫН:  </a:t>
            </a:r>
            <a:r>
              <a:rPr lang="kk-KZ" sz="4000" b="1" i="1" smtClean="0">
                <a:solidFill>
                  <a:srgbClr val="0033CC"/>
                </a:solidFill>
                <a:latin typeface="Script MT Bold" pitchFamily="66" charset="0"/>
                <a:cs typeface="Times New Roman" pitchFamily="18" charset="0"/>
              </a:rPr>
              <a:t>“Қоянға  көмектесейік!”</a:t>
            </a:r>
            <a:endParaRPr lang="ru-RU" sz="4000" b="1" i="1" smtClean="0">
              <a:solidFill>
                <a:srgbClr val="0033CC"/>
              </a:solidFill>
              <a:latin typeface="Script MT Bold" pitchFamily="66" charset="0"/>
              <a:cs typeface="Times New Roman" pitchFamily="18" charset="0"/>
            </a:endParaRPr>
          </a:p>
        </p:txBody>
      </p:sp>
      <p:pic>
        <p:nvPicPr>
          <p:cNvPr id="33804" name="Picture 1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807" r="30074"/>
          <a:stretch>
            <a:fillRect/>
          </a:stretch>
        </p:blipFill>
        <p:spPr bwMode="auto">
          <a:xfrm>
            <a:off x="3851275" y="2276475"/>
            <a:ext cx="412750" cy="113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803" name="Picture 1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807" r="30074"/>
          <a:stretch>
            <a:fillRect/>
          </a:stretch>
        </p:blipFill>
        <p:spPr bwMode="auto">
          <a:xfrm>
            <a:off x="4500563" y="2852738"/>
            <a:ext cx="412750" cy="1227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802" name="Picture 1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807" r="30074"/>
          <a:stretch>
            <a:fillRect/>
          </a:stretch>
        </p:blipFill>
        <p:spPr bwMode="auto">
          <a:xfrm>
            <a:off x="5148263" y="3500438"/>
            <a:ext cx="412750" cy="1227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801" name="Picture 1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807" r="30074"/>
          <a:stretch>
            <a:fillRect/>
          </a:stretch>
        </p:blipFill>
        <p:spPr bwMode="auto">
          <a:xfrm>
            <a:off x="5724525" y="4292600"/>
            <a:ext cx="412750" cy="111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800" name="Picture 1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807" r="30074"/>
          <a:stretch>
            <a:fillRect/>
          </a:stretch>
        </p:blipFill>
        <p:spPr bwMode="auto">
          <a:xfrm>
            <a:off x="6372225" y="4868863"/>
            <a:ext cx="412750" cy="1216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81" name="AutoShape 17"/>
          <p:cNvSpPr>
            <a:spLocks noChangeArrowheads="1"/>
          </p:cNvSpPr>
          <p:nvPr/>
        </p:nvSpPr>
        <p:spPr bwMode="auto">
          <a:xfrm>
            <a:off x="2627313" y="1628775"/>
            <a:ext cx="1368425" cy="1152525"/>
          </a:xfrm>
          <a:prstGeom prst="star5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kk-KZ" sz="2400" b="1" smtClean="0">
                <a:solidFill>
                  <a:srgbClr val="000000"/>
                </a:solidFill>
              </a:rPr>
              <a:t>48</a:t>
            </a:r>
            <a:endParaRPr lang="ru-RU" sz="2400" b="1" smtClean="0">
              <a:solidFill>
                <a:srgbClr val="000000"/>
              </a:solidFill>
            </a:endParaRPr>
          </a:p>
        </p:txBody>
      </p:sp>
      <p:sp>
        <p:nvSpPr>
          <p:cNvPr id="11282" name="AutoShape 18"/>
          <p:cNvSpPr>
            <a:spLocks noChangeArrowheads="1"/>
          </p:cNvSpPr>
          <p:nvPr/>
        </p:nvSpPr>
        <p:spPr bwMode="auto">
          <a:xfrm>
            <a:off x="3203575" y="2349500"/>
            <a:ext cx="1368425" cy="1152525"/>
          </a:xfrm>
          <a:prstGeom prst="star5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kk-KZ" sz="2400" b="1" smtClean="0">
                <a:solidFill>
                  <a:srgbClr val="000000"/>
                </a:solidFill>
              </a:rPr>
              <a:t>1353</a:t>
            </a:r>
            <a:endParaRPr lang="ru-RU" sz="2400" b="1" smtClean="0">
              <a:solidFill>
                <a:srgbClr val="000000"/>
              </a:solidFill>
            </a:endParaRPr>
          </a:p>
        </p:txBody>
      </p:sp>
      <p:sp>
        <p:nvSpPr>
          <p:cNvPr id="11283" name="AutoShape 19"/>
          <p:cNvSpPr>
            <a:spLocks noChangeArrowheads="1"/>
          </p:cNvSpPr>
          <p:nvPr/>
        </p:nvSpPr>
        <p:spPr bwMode="auto">
          <a:xfrm>
            <a:off x="4356100" y="3789363"/>
            <a:ext cx="1512888" cy="1008062"/>
          </a:xfrm>
          <a:prstGeom prst="star5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kk-KZ" sz="2400" b="1" smtClean="0">
                <a:solidFill>
                  <a:srgbClr val="000000"/>
                </a:solidFill>
              </a:rPr>
              <a:t>1401</a:t>
            </a:r>
            <a:endParaRPr lang="ru-RU" sz="2400" b="1" smtClean="0">
              <a:solidFill>
                <a:srgbClr val="000000"/>
              </a:solidFill>
            </a:endParaRPr>
          </a:p>
        </p:txBody>
      </p:sp>
      <p:sp>
        <p:nvSpPr>
          <p:cNvPr id="11284" name="AutoShape 20"/>
          <p:cNvSpPr>
            <a:spLocks noChangeArrowheads="1"/>
          </p:cNvSpPr>
          <p:nvPr/>
        </p:nvSpPr>
        <p:spPr bwMode="auto">
          <a:xfrm>
            <a:off x="5003800" y="4365625"/>
            <a:ext cx="1728788" cy="1081088"/>
          </a:xfrm>
          <a:prstGeom prst="star5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kk-KZ" sz="2400" b="1" smtClean="0">
                <a:solidFill>
                  <a:srgbClr val="000000"/>
                </a:solidFill>
              </a:rPr>
              <a:t>491</a:t>
            </a:r>
            <a:endParaRPr lang="ru-RU" sz="2400" b="1" smtClean="0">
              <a:solidFill>
                <a:srgbClr val="000000"/>
              </a:solidFill>
            </a:endParaRPr>
          </a:p>
        </p:txBody>
      </p:sp>
      <p:sp>
        <p:nvSpPr>
          <p:cNvPr id="11285" name="AutoShape 21"/>
          <p:cNvSpPr>
            <a:spLocks noChangeArrowheads="1"/>
          </p:cNvSpPr>
          <p:nvPr/>
        </p:nvSpPr>
        <p:spPr bwMode="auto">
          <a:xfrm>
            <a:off x="5435600" y="4797425"/>
            <a:ext cx="1800225" cy="1268413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kk-KZ" sz="2400" b="1" smtClean="0">
                <a:solidFill>
                  <a:srgbClr val="000000"/>
                </a:solidFill>
              </a:rPr>
              <a:t>604824</a:t>
            </a:r>
            <a:endParaRPr lang="ru-RU" sz="2400" b="1" smtClean="0">
              <a:solidFill>
                <a:srgbClr val="000000"/>
              </a:solidFill>
            </a:endParaRPr>
          </a:p>
        </p:txBody>
      </p:sp>
      <p:sp>
        <p:nvSpPr>
          <p:cNvPr id="11286" name="AutoShape 22"/>
          <p:cNvSpPr>
            <a:spLocks noChangeArrowheads="1"/>
          </p:cNvSpPr>
          <p:nvPr/>
        </p:nvSpPr>
        <p:spPr bwMode="auto">
          <a:xfrm>
            <a:off x="3851275" y="3141663"/>
            <a:ext cx="1368425" cy="935037"/>
          </a:xfrm>
          <a:prstGeom prst="star5">
            <a:avLst/>
          </a:prstGeom>
          <a:solidFill>
            <a:srgbClr val="33CC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kk-KZ" sz="2400" b="1" smtClean="0">
                <a:solidFill>
                  <a:srgbClr val="000000"/>
                </a:solidFill>
              </a:rPr>
              <a:t>910</a:t>
            </a:r>
            <a:endParaRPr lang="ru-RU" sz="2400" b="1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3584263"/>
      </p:ext>
    </p:extLst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1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9791 0.21896 L 0.44791 0.55191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338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166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11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1372 0.17919 L 0.46372 0.51214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338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166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11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1128 0.03653 L 0.36128 0.36948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338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166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11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04 0.00531 L 0.25104 0.33826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338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166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2000"/>
                                        <p:tgtEl>
                                          <p:spTgt spid="11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247 -0.16509 L 0.28247 0.16786 " pathEditMode="relative" rAng="0" ptsTypes="AA">
                                      <p:cBhvr>
                                        <p:cTn id="47" dur="2000" fill="hold"/>
                                        <p:tgtEl>
                                          <p:spTgt spid="338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166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2000"/>
                                        <p:tgtEl>
                                          <p:spTgt spid="11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05 -0.18289 L 0.25105 0.15006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338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166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81" grpId="0" animBg="1"/>
      <p:bldP spid="11282" grpId="0" animBg="1"/>
      <p:bldP spid="11283" grpId="0" animBg="1"/>
      <p:bldP spid="11284" grpId="0" animBg="1"/>
      <p:bldP spid="11285" grpId="0" animBg="1"/>
      <p:bldP spid="1128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WordArt 2"/>
          <p:cNvSpPr>
            <a:spLocks noChangeArrowheads="1" noChangeShapeType="1" noTextEdit="1"/>
          </p:cNvSpPr>
          <p:nvPr/>
        </p:nvSpPr>
        <p:spPr bwMode="auto">
          <a:xfrm>
            <a:off x="714375" y="1500188"/>
            <a:ext cx="7715250" cy="3643312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600" b="1" kern="10" smtClean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Қызығушылықты ояту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132138" y="549275"/>
            <a:ext cx="2305050" cy="935038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kk-KZ" sz="40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40 * 5</a:t>
            </a:r>
            <a:endParaRPr lang="ru-RU" sz="4000" b="1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76600" y="3644900"/>
            <a:ext cx="2159000" cy="785813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kk-KZ" sz="40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800 * 2</a:t>
            </a:r>
            <a:endParaRPr lang="ru-RU" sz="4000" b="1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5" name="Прямоугольник 6"/>
          <p:cNvSpPr>
            <a:spLocks noChangeArrowheads="1"/>
          </p:cNvSpPr>
          <p:nvPr/>
        </p:nvSpPr>
        <p:spPr bwMode="auto">
          <a:xfrm>
            <a:off x="6516688" y="4724400"/>
            <a:ext cx="1766887" cy="1081088"/>
          </a:xfrm>
          <a:prstGeom prst="rect">
            <a:avLst/>
          </a:prstGeom>
          <a:solidFill>
            <a:srgbClr val="00FFFF"/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kk-KZ" sz="4000" b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320:8</a:t>
            </a:r>
            <a:endParaRPr lang="ru-RU" sz="4000" b="1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468313" y="333375"/>
            <a:ext cx="2159000" cy="12239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kk-KZ" sz="32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300*4</a:t>
            </a:r>
            <a:endParaRPr lang="ru-RU" sz="3200" b="1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5867400" y="2420938"/>
            <a:ext cx="2520950" cy="1000125"/>
          </a:xfrm>
          <a:prstGeom prst="ellipse">
            <a:avLst/>
          </a:prstGeom>
          <a:solidFill>
            <a:srgbClr val="99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kk-KZ" sz="32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70 * 4</a:t>
            </a:r>
            <a:endParaRPr lang="ru-RU" sz="3200" b="1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Овал 15"/>
          <p:cNvSpPr/>
          <p:nvPr/>
        </p:nvSpPr>
        <p:spPr>
          <a:xfrm>
            <a:off x="395288" y="4941888"/>
            <a:ext cx="2232025" cy="1000125"/>
          </a:xfrm>
          <a:prstGeom prst="ellipse">
            <a:avLst/>
          </a:prstGeom>
          <a:solidFill>
            <a:srgbClr val="0000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kk-KZ" sz="32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900: 3</a:t>
            </a:r>
            <a:endParaRPr lang="ru-RU" sz="3200" b="1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9" name="Равнобедренный треугольник 16"/>
          <p:cNvSpPr>
            <a:spLocks noChangeArrowheads="1"/>
          </p:cNvSpPr>
          <p:nvPr/>
        </p:nvSpPr>
        <p:spPr bwMode="auto">
          <a:xfrm>
            <a:off x="6300788" y="404813"/>
            <a:ext cx="2663825" cy="1417637"/>
          </a:xfrm>
          <a:prstGeom prst="triangle">
            <a:avLst>
              <a:gd name="adj" fmla="val 50000"/>
            </a:avLst>
          </a:prstGeom>
          <a:solidFill>
            <a:srgbClr val="808000"/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kk-KZ" sz="3200" b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250 :5</a:t>
            </a:r>
            <a:endParaRPr lang="ru-RU" sz="3200" b="1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30" name="Равнобедренный треугольник 17"/>
          <p:cNvSpPr>
            <a:spLocks noChangeArrowheads="1"/>
          </p:cNvSpPr>
          <p:nvPr/>
        </p:nvSpPr>
        <p:spPr bwMode="auto">
          <a:xfrm>
            <a:off x="611188" y="1844675"/>
            <a:ext cx="3024187" cy="1295400"/>
          </a:xfrm>
          <a:prstGeom prst="triangle">
            <a:avLst>
              <a:gd name="adj" fmla="val 50000"/>
            </a:avLst>
          </a:prstGeom>
          <a:solidFill>
            <a:schemeClr val="hlink"/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kk-KZ" sz="3200" b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720 : 8</a:t>
            </a:r>
            <a:endParaRPr lang="ru-RU" sz="3200" b="1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Равнобедренный треугольник 20"/>
          <p:cNvSpPr/>
          <p:nvPr/>
        </p:nvSpPr>
        <p:spPr>
          <a:xfrm>
            <a:off x="3132138" y="5157788"/>
            <a:ext cx="2500312" cy="1000125"/>
          </a:xfrm>
          <a:prstGeom prst="triangle">
            <a:avLst/>
          </a:prstGeom>
          <a:solidFill>
            <a:srgbClr val="FF00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kk-KZ" sz="32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60 * 6</a:t>
            </a:r>
            <a:endParaRPr lang="ru-RU" sz="3200" b="1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32" name="Rectangle 28"/>
          <p:cNvSpPr>
            <a:spLocks noChangeArrowheads="1"/>
          </p:cNvSpPr>
          <p:nvPr/>
        </p:nvSpPr>
        <p:spPr bwMode="auto">
          <a:xfrm>
            <a:off x="0" y="1951038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5133" name="Rectangle 31"/>
          <p:cNvSpPr>
            <a:spLocks noChangeArrowheads="1"/>
          </p:cNvSpPr>
          <p:nvPr/>
        </p:nvSpPr>
        <p:spPr bwMode="auto">
          <a:xfrm>
            <a:off x="0" y="1773238"/>
            <a:ext cx="184150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100" smtClean="0">
                <a:solidFill>
                  <a:srgbClr val="000000"/>
                </a:solidFill>
              </a:rPr>
              <a:t/>
            </a:r>
            <a:br>
              <a:rPr lang="ru-RU" sz="1100" smtClean="0">
                <a:solidFill>
                  <a:srgbClr val="000000"/>
                </a:solidFill>
              </a:rPr>
            </a:br>
            <a:endParaRPr lang="ru-RU" smtClean="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5134" name="Rectangle 32"/>
          <p:cNvSpPr>
            <a:spLocks noChangeArrowheads="1"/>
          </p:cNvSpPr>
          <p:nvPr/>
        </p:nvSpPr>
        <p:spPr bwMode="auto">
          <a:xfrm>
            <a:off x="57150" y="3148013"/>
            <a:ext cx="1841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5135" name="Rectangle 33"/>
          <p:cNvSpPr>
            <a:spLocks noChangeArrowheads="1"/>
          </p:cNvSpPr>
          <p:nvPr/>
        </p:nvSpPr>
        <p:spPr bwMode="auto">
          <a:xfrm>
            <a:off x="57150" y="3789363"/>
            <a:ext cx="4083050" cy="73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tabLst>
                <a:tab pos="3898900" algn="l"/>
              </a:tabLst>
            </a:pPr>
            <a:endParaRPr lang="kk-KZ" sz="1400" smtClean="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3898900" algn="l"/>
              </a:tabLst>
            </a:pPr>
            <a:r>
              <a:rPr lang="kk-KZ" sz="1400" smtClean="0">
                <a:solidFill>
                  <a:srgbClr val="000000"/>
                </a:solidFill>
              </a:rPr>
              <a:t>	</a:t>
            </a:r>
            <a:endParaRPr lang="ru-RU" sz="1100" smtClean="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3898900" algn="l"/>
              </a:tabLst>
            </a:pPr>
            <a:r>
              <a:rPr lang="kk-KZ" sz="1400" smtClean="0">
                <a:solidFill>
                  <a:srgbClr val="000000"/>
                </a:solidFill>
                <a:cs typeface="Times New Roman" pitchFamily="18" charset="0"/>
              </a:rPr>
              <a:t>	</a:t>
            </a:r>
            <a:endParaRPr lang="kk-KZ" smtClean="0">
              <a:solidFill>
                <a:srgbClr val="000000"/>
              </a:solidFill>
            </a:endParaRPr>
          </a:p>
        </p:txBody>
      </p:sp>
      <p:sp>
        <p:nvSpPr>
          <p:cNvPr id="5136" name="Rectangle 44"/>
          <p:cNvSpPr>
            <a:spLocks noChangeArrowheads="1"/>
          </p:cNvSpPr>
          <p:nvPr/>
        </p:nvSpPr>
        <p:spPr bwMode="auto">
          <a:xfrm>
            <a:off x="57150" y="3148013"/>
            <a:ext cx="1841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5137" name="Rectangle 45"/>
          <p:cNvSpPr>
            <a:spLocks noChangeArrowheads="1"/>
          </p:cNvSpPr>
          <p:nvPr/>
        </p:nvSpPr>
        <p:spPr bwMode="auto">
          <a:xfrm>
            <a:off x="57150" y="3789363"/>
            <a:ext cx="4083050" cy="73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tabLst>
                <a:tab pos="3898900" algn="l"/>
              </a:tabLst>
            </a:pPr>
            <a:endParaRPr lang="kk-KZ" sz="1400" smtClean="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3898900" algn="l"/>
              </a:tabLst>
            </a:pPr>
            <a:r>
              <a:rPr lang="kk-KZ" sz="1400" smtClean="0">
                <a:solidFill>
                  <a:srgbClr val="000000"/>
                </a:solidFill>
              </a:rPr>
              <a:t>	</a:t>
            </a:r>
            <a:endParaRPr lang="ru-RU" sz="1100" smtClean="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3898900" algn="l"/>
              </a:tabLst>
            </a:pPr>
            <a:r>
              <a:rPr lang="kk-KZ" sz="1400" smtClean="0">
                <a:solidFill>
                  <a:srgbClr val="000000"/>
                </a:solidFill>
                <a:cs typeface="Times New Roman" pitchFamily="18" charset="0"/>
              </a:rPr>
              <a:t>	</a:t>
            </a:r>
            <a:endParaRPr lang="kk-KZ" smtClean="0">
              <a:solidFill>
                <a:srgbClr val="000000"/>
              </a:solidFill>
            </a:endParaRPr>
          </a:p>
        </p:txBody>
      </p:sp>
      <p:sp>
        <p:nvSpPr>
          <p:cNvPr id="5138" name="AutoShape 18"/>
          <p:cNvSpPr>
            <a:spLocks noChangeArrowheads="1"/>
          </p:cNvSpPr>
          <p:nvPr/>
        </p:nvSpPr>
        <p:spPr bwMode="auto">
          <a:xfrm>
            <a:off x="5003800" y="5229225"/>
            <a:ext cx="1439863" cy="1223963"/>
          </a:xfrm>
          <a:prstGeom prst="irregularSeal1">
            <a:avLst/>
          </a:prstGeom>
          <a:solidFill>
            <a:srgbClr val="0080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kk-KZ" sz="2400" b="1" smtClean="0">
                <a:solidFill>
                  <a:srgbClr val="000000"/>
                </a:solidFill>
              </a:rPr>
              <a:t>360</a:t>
            </a:r>
            <a:endParaRPr lang="ru-RU" sz="2400" b="1" smtClean="0">
              <a:solidFill>
                <a:srgbClr val="000000"/>
              </a:solidFill>
            </a:endParaRPr>
          </a:p>
        </p:txBody>
      </p:sp>
      <p:sp>
        <p:nvSpPr>
          <p:cNvPr id="5139" name="AutoShape 19"/>
          <p:cNvSpPr>
            <a:spLocks noChangeArrowheads="1"/>
          </p:cNvSpPr>
          <p:nvPr/>
        </p:nvSpPr>
        <p:spPr bwMode="auto">
          <a:xfrm>
            <a:off x="5148263" y="3500438"/>
            <a:ext cx="1655762" cy="1223962"/>
          </a:xfrm>
          <a:prstGeom prst="irregularSeal1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kk-KZ" sz="2400" b="1" smtClean="0">
                <a:solidFill>
                  <a:srgbClr val="000000"/>
                </a:solidFill>
              </a:rPr>
              <a:t>1600</a:t>
            </a:r>
            <a:endParaRPr lang="ru-RU" sz="2400" b="1" smtClean="0">
              <a:solidFill>
                <a:srgbClr val="000000"/>
              </a:solidFill>
            </a:endParaRPr>
          </a:p>
        </p:txBody>
      </p:sp>
      <p:sp>
        <p:nvSpPr>
          <p:cNvPr id="5140" name="AutoShape 20"/>
          <p:cNvSpPr>
            <a:spLocks noChangeArrowheads="1"/>
          </p:cNvSpPr>
          <p:nvPr/>
        </p:nvSpPr>
        <p:spPr bwMode="auto">
          <a:xfrm>
            <a:off x="2771775" y="2133600"/>
            <a:ext cx="1728788" cy="1223963"/>
          </a:xfrm>
          <a:prstGeom prst="irregularSeal1">
            <a:avLst/>
          </a:prstGeom>
          <a:solidFill>
            <a:srgbClr val="33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kk-KZ" sz="2400" b="1" smtClean="0">
                <a:solidFill>
                  <a:srgbClr val="000000"/>
                </a:solidFill>
              </a:rPr>
              <a:t>90</a:t>
            </a:r>
            <a:endParaRPr lang="ru-RU" sz="2400" b="1" smtClean="0">
              <a:solidFill>
                <a:srgbClr val="000000"/>
              </a:solidFill>
            </a:endParaRPr>
          </a:p>
        </p:txBody>
      </p:sp>
      <p:sp>
        <p:nvSpPr>
          <p:cNvPr id="5141" name="AutoShape 21"/>
          <p:cNvSpPr>
            <a:spLocks noChangeArrowheads="1"/>
          </p:cNvSpPr>
          <p:nvPr/>
        </p:nvSpPr>
        <p:spPr bwMode="auto">
          <a:xfrm>
            <a:off x="2124075" y="4652963"/>
            <a:ext cx="1152525" cy="1223962"/>
          </a:xfrm>
          <a:prstGeom prst="irregularSeal1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kk-KZ" sz="2400" b="1" smtClean="0">
                <a:solidFill>
                  <a:srgbClr val="000000"/>
                </a:solidFill>
              </a:rPr>
              <a:t>300</a:t>
            </a:r>
            <a:endParaRPr lang="ru-RU" sz="2400" b="1" smtClean="0">
              <a:solidFill>
                <a:srgbClr val="000000"/>
              </a:solidFill>
            </a:endParaRPr>
          </a:p>
        </p:txBody>
      </p:sp>
      <p:sp>
        <p:nvSpPr>
          <p:cNvPr id="5142" name="AutoShape 22"/>
          <p:cNvSpPr>
            <a:spLocks noChangeArrowheads="1"/>
          </p:cNvSpPr>
          <p:nvPr/>
        </p:nvSpPr>
        <p:spPr bwMode="auto">
          <a:xfrm>
            <a:off x="2051050" y="404813"/>
            <a:ext cx="1079500" cy="1223962"/>
          </a:xfrm>
          <a:prstGeom prst="irregularSeal1">
            <a:avLst/>
          </a:prstGeom>
          <a:solidFill>
            <a:srgbClr val="8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kk-KZ" sz="2400" b="1" smtClean="0">
                <a:solidFill>
                  <a:srgbClr val="000000"/>
                </a:solidFill>
              </a:rPr>
              <a:t>1200</a:t>
            </a:r>
            <a:endParaRPr lang="ru-RU" sz="2400" b="1" smtClean="0">
              <a:solidFill>
                <a:srgbClr val="000000"/>
              </a:solidFill>
            </a:endParaRPr>
          </a:p>
        </p:txBody>
      </p:sp>
      <p:sp>
        <p:nvSpPr>
          <p:cNvPr id="5143" name="AutoShape 23"/>
          <p:cNvSpPr>
            <a:spLocks noChangeArrowheads="1"/>
          </p:cNvSpPr>
          <p:nvPr/>
        </p:nvSpPr>
        <p:spPr bwMode="auto">
          <a:xfrm>
            <a:off x="5148263" y="549275"/>
            <a:ext cx="1008062" cy="1223963"/>
          </a:xfrm>
          <a:prstGeom prst="irregularSeal1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kk-KZ" sz="2400" b="1" smtClean="0">
                <a:solidFill>
                  <a:srgbClr val="000000"/>
                </a:solidFill>
              </a:rPr>
              <a:t>200</a:t>
            </a:r>
            <a:endParaRPr lang="ru-RU" sz="2400" b="1" smtClean="0">
              <a:solidFill>
                <a:srgbClr val="000000"/>
              </a:solidFill>
            </a:endParaRPr>
          </a:p>
        </p:txBody>
      </p:sp>
      <p:sp>
        <p:nvSpPr>
          <p:cNvPr id="5144" name="AutoShape 24"/>
          <p:cNvSpPr>
            <a:spLocks noChangeArrowheads="1"/>
          </p:cNvSpPr>
          <p:nvPr/>
        </p:nvSpPr>
        <p:spPr bwMode="auto">
          <a:xfrm>
            <a:off x="8027988" y="620713"/>
            <a:ext cx="1116012" cy="1223962"/>
          </a:xfrm>
          <a:prstGeom prst="irregularSeal1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kk-KZ" sz="2400" b="1" smtClean="0">
                <a:solidFill>
                  <a:srgbClr val="000000"/>
                </a:solidFill>
              </a:rPr>
              <a:t>50</a:t>
            </a:r>
            <a:endParaRPr lang="ru-RU" sz="2400" b="1" smtClean="0">
              <a:solidFill>
                <a:srgbClr val="000000"/>
              </a:solidFill>
            </a:endParaRPr>
          </a:p>
        </p:txBody>
      </p:sp>
      <p:sp>
        <p:nvSpPr>
          <p:cNvPr id="5145" name="AutoShape 25"/>
          <p:cNvSpPr>
            <a:spLocks noChangeArrowheads="1"/>
          </p:cNvSpPr>
          <p:nvPr/>
        </p:nvSpPr>
        <p:spPr bwMode="auto">
          <a:xfrm>
            <a:off x="7740650" y="2420938"/>
            <a:ext cx="1152525" cy="1223962"/>
          </a:xfrm>
          <a:prstGeom prst="irregularSeal1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kk-KZ" sz="2400" b="1" smtClean="0">
                <a:solidFill>
                  <a:srgbClr val="000000"/>
                </a:solidFill>
              </a:rPr>
              <a:t>280</a:t>
            </a:r>
            <a:endParaRPr lang="ru-RU" sz="2400" b="1" smtClean="0">
              <a:solidFill>
                <a:srgbClr val="000000"/>
              </a:solidFill>
            </a:endParaRPr>
          </a:p>
        </p:txBody>
      </p:sp>
      <p:sp>
        <p:nvSpPr>
          <p:cNvPr id="5146" name="AutoShape 26"/>
          <p:cNvSpPr>
            <a:spLocks noChangeArrowheads="1"/>
          </p:cNvSpPr>
          <p:nvPr/>
        </p:nvSpPr>
        <p:spPr bwMode="auto">
          <a:xfrm>
            <a:off x="7956550" y="4652963"/>
            <a:ext cx="1187450" cy="1223962"/>
          </a:xfrm>
          <a:prstGeom prst="irregularSeal1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kk-KZ" sz="2400" b="1" smtClean="0">
                <a:solidFill>
                  <a:srgbClr val="000000"/>
                </a:solidFill>
              </a:rPr>
              <a:t>40</a:t>
            </a:r>
            <a:endParaRPr lang="ru-RU" sz="2400" b="1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5118283"/>
      </p:ext>
    </p:extLst>
  </p:cSld>
  <p:clrMapOvr>
    <a:masterClrMapping/>
  </p:clrMapOvr>
  <p:transition spd="med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5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5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5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5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5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5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5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2" dur="500"/>
                                        <p:tgtEl>
                                          <p:spTgt spid="5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500"/>
                                        <p:tgtEl>
                                          <p:spTgt spid="5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8" grpId="0" animBg="1"/>
      <p:bldP spid="5139" grpId="0" animBg="1"/>
      <p:bldP spid="5140" grpId="0" animBg="1"/>
      <p:bldP spid="5141" grpId="0" animBg="1"/>
      <p:bldP spid="5142" grpId="0" animBg="1"/>
      <p:bldP spid="5143" grpId="0" animBg="1"/>
      <p:bldP spid="5144" grpId="0" animBg="1"/>
      <p:bldP spid="5145" grpId="0" animBg="1"/>
      <p:bldP spid="514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" y="0"/>
            <a:ext cx="9143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5" name="Содержимое 3"/>
          <p:cNvGraphicFramePr>
            <a:graphicFrameLocks/>
          </p:cNvGraphicFramePr>
          <p:nvPr/>
        </p:nvGraphicFramePr>
        <p:xfrm>
          <a:off x="500034" y="714356"/>
          <a:ext cx="8229600" cy="30003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42844" y="0"/>
            <a:ext cx="90011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kk-KZ" b="1" kern="0" dirty="0">
                <a:solidFill>
                  <a:srgbClr val="0070C0"/>
                </a:solidFill>
              </a:rPr>
              <a:t> </a:t>
            </a:r>
            <a:r>
              <a:rPr lang="kk-KZ" b="1" kern="0" dirty="0" smtClean="0">
                <a:solidFill>
                  <a:srgbClr val="0070C0"/>
                </a:solidFill>
              </a:rPr>
              <a:t>             №</a:t>
            </a:r>
            <a:r>
              <a:rPr lang="kk-KZ" b="1" kern="0" dirty="0">
                <a:solidFill>
                  <a:srgbClr val="0070C0"/>
                </a:solidFill>
              </a:rPr>
              <a:t>1есептегі санды өрнектерге санды өрнек жазу керек,ал </a:t>
            </a:r>
            <a:r>
              <a:rPr lang="kk-KZ" b="1" kern="0" dirty="0" smtClean="0">
                <a:solidFill>
                  <a:srgbClr val="0070C0"/>
                </a:solidFill>
              </a:rPr>
              <a:t>әріпті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kk-KZ" b="1" kern="0" dirty="0" smtClean="0">
                <a:solidFill>
                  <a:srgbClr val="0070C0"/>
                </a:solidFill>
              </a:rPr>
              <a:t> </a:t>
            </a:r>
            <a:r>
              <a:rPr lang="kk-KZ" b="1" kern="0" dirty="0">
                <a:solidFill>
                  <a:srgbClr val="0070C0"/>
                </a:solidFill>
              </a:rPr>
              <a:t>өрнектерге әріпті өрнектерді теріп жазу керек.      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928670"/>
            <a:ext cx="378618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kk-KZ" kern="0" dirty="0">
                <a:solidFill>
                  <a:srgbClr val="000000"/>
                </a:solidFill>
              </a:rPr>
              <a:t>а)Санды өрнектерді оқы,және мәндерін тап.</a:t>
            </a:r>
            <a:endParaRPr lang="ru-RU" kern="0" dirty="0">
              <a:solidFill>
                <a:srgbClr val="0000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929322" y="1000108"/>
            <a:ext cx="28575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kk-KZ" kern="0" dirty="0" smtClean="0">
                <a:solidFill>
                  <a:srgbClr val="000000"/>
                </a:solidFill>
              </a:rPr>
              <a:t>б)әріпті </a:t>
            </a:r>
            <a:r>
              <a:rPr lang="kk-KZ" kern="0" dirty="0">
                <a:solidFill>
                  <a:srgbClr val="000000"/>
                </a:solidFill>
              </a:rPr>
              <a:t>өрнектерді оқы және мәндерін тап.        а=309,в=5,с=3</a:t>
            </a:r>
            <a:endParaRPr lang="ru-RU" kern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6445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" y="0"/>
            <a:ext cx="9143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Содержимое 2"/>
          <p:cNvSpPr txBox="1">
            <a:spLocks/>
          </p:cNvSpPr>
          <p:nvPr/>
        </p:nvSpPr>
        <p:spPr bwMode="auto">
          <a:xfrm>
            <a:off x="500034" y="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kk-KZ" sz="2800" b="1" kern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№5 Әріпті өрнекті өрнек </a:t>
            </a:r>
          </a:p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kk-KZ" sz="2800" b="1" kern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 түрінде жазамыз</a:t>
            </a:r>
            <a:endParaRPr lang="ru-RU" sz="2800" kern="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kk-KZ" sz="2800" kern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А). Х пен 9-дың қосындысын 3-ке бөл</a:t>
            </a:r>
            <a:endParaRPr lang="ru-RU" sz="2800" kern="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kk-KZ" sz="2800" kern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Ә). А мен 7-нің айырмасын 9-ға көбейт:</a:t>
            </a:r>
            <a:endParaRPr lang="ru-RU" sz="2800" kern="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kk-KZ" sz="2800" kern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Б). В-ны 615 пен 217-нің айырмасына қос</a:t>
            </a:r>
            <a:endParaRPr lang="ru-RU" sz="2800" kern="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kk-KZ" sz="2800" kern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В). С-дан 712 мен 314 –тің көбейтіндісін азайт</a:t>
            </a:r>
            <a:endParaRPr lang="ru-RU" sz="2800" kern="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kk-KZ" sz="2800" kern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Г). Х-ті 500-бен 712 –нің қосындысына қос.</a:t>
            </a:r>
            <a:endParaRPr lang="ru-RU" sz="2800" kern="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buFontTx/>
              <a:buChar char="•"/>
              <a:defRPr/>
            </a:pPr>
            <a:endParaRPr lang="ru-RU" sz="2800" kern="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5158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Оформление по умолчанию">
  <a:themeElements>
    <a:clrScheme name="1_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pril1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151</Words>
  <Application>Microsoft Office PowerPoint</Application>
  <PresentationFormat>Экран (4:3)</PresentationFormat>
  <Paragraphs>55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4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Тема Office</vt:lpstr>
      <vt:lpstr>1_Оформление по умолчанию</vt:lpstr>
      <vt:lpstr>Оформление по умолчанию</vt:lpstr>
      <vt:lpstr>pril1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Пользователь</cp:lastModifiedBy>
  <cp:revision>2</cp:revision>
  <dcterms:modified xsi:type="dcterms:W3CDTF">2011-12-20T11:05:00Z</dcterms:modified>
</cp:coreProperties>
</file>