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62071-9674-498C-ADB0-5E93C3CE0A2C}" type="datetimeFigureOut">
              <a:rPr lang="ru-RU" smtClean="0"/>
              <a:t>23.12.2011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E4395-4F0A-401B-8ADA-0E60B2D5A3C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CE4395-4F0A-401B-8ADA-0E60B2D5A3CE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ru/imgres?imgurl=http://www.sertrans.ru/wp-content/uploads/2008/03/270308-01.jpg&amp;imgrefurl=http://www.sertrans.ru/?p=384&amp;h=361&amp;w=482&amp;sz=59&amp;tbnid=_dkrIz9zWtWyXM:&amp;tbnh=97&amp;tbnw=129&amp;prev=/images?q=%D0%B4%D0%BE%D1%80%D0%BE%D0%B3%D0%B0&amp;zoom=1&amp;q=%D0%B4%D0%BE%D1%80%D0%BE%D0%B3%D0%B0&amp;hl=ru&amp;usg=__GyjyAGoCoqVPF-rF0XRF-rALd14=&amp;sa=X&amp;ei=WvzsTMXKFYjsOf2t7XA&amp;ved=0CCgQ9QEwBA" TargetMode="External"/><Relationship Id="rId13" Type="http://schemas.openxmlformats.org/officeDocument/2006/relationships/image" Target="../media/image6.jpeg"/><Relationship Id="rId18" Type="http://schemas.openxmlformats.org/officeDocument/2006/relationships/hyperlink" Target="http://www.google.ru/imgres?imgurl=http://allcrimea.net/news/photo/big/1205329042.jpg&amp;imgrefurl=http://news.allcrimea.net/news/2008/3/12/1205329042/&amp;h=362&amp;w=400&amp;sz=36&amp;tbnid=RrAaTiullWfjPM:&amp;tbnh=112&amp;tbnw=124&amp;prev=/images?q=%D0%B2%D0%B5%D1%80%D0%B1%D0%BB%D1%8E%D0%B6%D0%BE%D0%BD%D0%BE%D0%BA&amp;zoom=1&amp;q=%D0%B2%D0%B5%D1%80%D0%B1%D0%BB%D1%8E%D0%B6%D0%BE%D0%BD%D0%BE%D0%BA&amp;hl=ru&amp;usg=__D2OsWH6nVCL86wKCuojUW2N-Y3I=&amp;sa=X&amp;ei=Zf3sTO7qNsTrOcb78V4&amp;ved=0CBoQ9QEwAA" TargetMode="External"/><Relationship Id="rId3" Type="http://schemas.openxmlformats.org/officeDocument/2006/relationships/image" Target="../media/image1.jpeg"/><Relationship Id="rId21" Type="http://schemas.openxmlformats.org/officeDocument/2006/relationships/image" Target="../media/image10.jpeg"/><Relationship Id="rId7" Type="http://schemas.openxmlformats.org/officeDocument/2006/relationships/image" Target="../media/image3.jpeg"/><Relationship Id="rId12" Type="http://schemas.openxmlformats.org/officeDocument/2006/relationships/hyperlink" Target="http://www.google.ru/imgres?imgurl=http://www.storuk.ru/images/mir_0127.jpg&amp;imgrefurl=http://storuk.ru/index.php?cPath=91&amp;usg=__Oq9yjE4FoVeCztBzwB_GkgoMM0A=&amp;h=629&amp;w=500&amp;sz=44&amp;hl=ru&amp;start=36&amp;zoom=1&amp;um=1&amp;itbs=1&amp;tbnid=r3uQ8RgcOD0eqM:&amp;tbnh=137&amp;tbnw=109&amp;prev=/images?q=%D0%B7%D0%B5%D1%80%D0%BA%D0%B0%D0%BB%D0%BE&amp;start=20&amp;um=1&amp;hl=ru&amp;lr=&amp;newwindow=1&amp;sa=N&amp;ndsp=20&amp;tbs=isch:1" TargetMode="External"/><Relationship Id="rId17" Type="http://schemas.openxmlformats.org/officeDocument/2006/relationships/image" Target="../media/image8.jpeg"/><Relationship Id="rId2" Type="http://schemas.openxmlformats.org/officeDocument/2006/relationships/hyperlink" Target="http://camelus.info/i/bactrianus.jpg" TargetMode="External"/><Relationship Id="rId16" Type="http://schemas.openxmlformats.org/officeDocument/2006/relationships/hyperlink" Target="http://www.google.ru/imgres?imgurl=http://sigils.ru/symbols/img/rose01.jpg&amp;imgrefurl=http://sigils.ru/symbols/zvetok.html&amp;h=500&amp;w=480&amp;sz=33&amp;tbnid=oFEMc5Ao-H3FdM:&amp;tbnh=130&amp;tbnw=125&amp;prev=/images?q=%D1%86%D0%B2%D0%B5%D1%82%D1%8B&amp;zoom=1&amp;q=%D1%86%D0%B2%D0%B5%D1%82%D1%8B&amp;hl=ru&amp;usg=__baOHW3LADJIA3q1LbCezHbowMoU=&amp;sa=X&amp;ei=Iv3sTOq7J4qZOtf62Xo&amp;ved=0CDAQ9QEwBQ" TargetMode="External"/><Relationship Id="rId20" Type="http://schemas.openxmlformats.org/officeDocument/2006/relationships/hyperlink" Target="http://www.google.ru/imgres?imgurl=http://news.students.ru/uploads/posts/1207242487_10425718_glaz.jpg&amp;imgrefurl=http://news.students.ru/2008/04/03/kozha_vokrug_glaz_tvoe_vsevidjashhee_oko.html&amp;h=428&amp;w=697&amp;sz=30&amp;tbnid=jQ_KMS3zEol5RM:&amp;tbnh=85&amp;tbnw=139&amp;prev=/images?q=%D0%B3%D0%BB%D0%B0%D0%B7&amp;zoom=1&amp;q=%D0%B3%D0%BB%D0%B0%D0%B7&amp;hl=ru&amp;usg=__E81H46OdwfpZc1M669nIjZkgQII=&amp;sa=X&amp;ei=hP3sTOSCI8OhOqfA6HM&amp;ved=0CB8Q9QEwA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iblogger.net/img/userfiles/2007/11/09/26121/nomera2/9a154d30b714284fcc992b43f803a624-6yk89.jpg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5" Type="http://schemas.openxmlformats.org/officeDocument/2006/relationships/image" Target="../media/image7.jpeg"/><Relationship Id="rId10" Type="http://schemas.openxmlformats.org/officeDocument/2006/relationships/hyperlink" Target="http://s56.radikal.ru/i154/0812/04/eec392cc1373.jpg" TargetMode="External"/><Relationship Id="rId19" Type="http://schemas.openxmlformats.org/officeDocument/2006/relationships/image" Target="../media/image9.jpeg"/><Relationship Id="rId4" Type="http://schemas.openxmlformats.org/officeDocument/2006/relationships/hyperlink" Target="http://www.zveryshki.ru/uploads/posts/2008-05/1210883841_mand.jpg" TargetMode="External"/><Relationship Id="rId9" Type="http://schemas.openxmlformats.org/officeDocument/2006/relationships/image" Target="../media/image4.jpeg"/><Relationship Id="rId14" Type="http://schemas.openxmlformats.org/officeDocument/2006/relationships/hyperlink" Target="http://www.google.ru/imgres?imgurl=http://images.nature.web.ru/nature/2002/04/20/0001184525/lumiere_laveder_full.jpg&amp;imgrefurl=http://nature.web.ru/db/simg.html?mid=1184525&amp;n=0&amp;h=517&amp;w=800&amp;sz=74&amp;tbnid=phxlecidW0hRsM:&amp;tbnh=92&amp;tbnw=143&amp;prev=/images?q=%D0%BB%D1%83%D0%BD%D0%B0&amp;zoom=1&amp;q=%D0%BB%D1%83%D0%BD%D0%B0&amp;hl=ru&amp;usg=__AjV7ob-t2aJYCxGM-ckUt7p8RIw=&amp;sa=X&amp;ei=D_3sTMKfMc6WOpjVsHE&amp;ved=0CCkQ9QEwBQ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wmf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олна 3"/>
          <p:cNvSpPr/>
          <p:nvPr/>
        </p:nvSpPr>
        <p:spPr>
          <a:xfrm>
            <a:off x="2357438" y="357188"/>
            <a:ext cx="4429125" cy="914400"/>
          </a:xfrm>
          <a:prstGeom prst="wav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Күрделі сөздер</a:t>
            </a:r>
            <a:endParaRPr lang="ru-RU" sz="32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28625" y="2000250"/>
            <a:ext cx="1714500" cy="985838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Біріккен </a:t>
            </a:r>
            <a:r>
              <a:rPr lang="kk-KZ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сөздер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428875" y="2643188"/>
            <a:ext cx="1928813" cy="985837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 сөздер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500563" y="2000250"/>
            <a:ext cx="2000250" cy="985838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Қысқарған сөздер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715125" y="2500313"/>
            <a:ext cx="200025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Тіркесті сөздер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28625" y="3929063"/>
            <a:ext cx="2214563" cy="1057275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жолбарыс, сарыағаш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286000" y="5357813"/>
            <a:ext cx="2571750" cy="985837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Ата-ана, дүркін-дүркін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500563" y="3857625"/>
            <a:ext cx="2000250" cy="1071563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ҚР, БҚО,кг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357938" y="4857750"/>
            <a:ext cx="2357437" cy="12001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Көк ала,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 бес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2143125" y="1214438"/>
            <a:ext cx="857250" cy="857250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429375" y="1500188"/>
            <a:ext cx="1000125" cy="857250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3071813" y="1714500"/>
            <a:ext cx="1214438" cy="357187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5215732" y="1642269"/>
            <a:ext cx="571500" cy="1587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1000126" y="3429000"/>
            <a:ext cx="785812" cy="71437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7054850" y="4089400"/>
            <a:ext cx="1214438" cy="179388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5179219" y="3464719"/>
            <a:ext cx="644525" cy="1587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2822575" y="4465638"/>
            <a:ext cx="1498600" cy="0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Посмотреть картинку в полном размере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63" y="1357313"/>
            <a:ext cx="1500187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6" descr="Посмотреть картинку в полном размере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750" y="1357313"/>
            <a:ext cx="1357313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8" descr="Посмотреть картинку в полном размере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71750" y="1357313"/>
            <a:ext cx="1643063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10" descr="http://www.google.ru/images?q=tbn:_dkrIz9zWtWyXM::www.sertrans.ru/wp-content/uploads/2008/03/270308-01.jpg&amp;t=1&amp;h=94&amp;w=125&amp;usg=__ifvsPq-V4MVy5ZlzIXLmAU59JKw=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0063" y="5143500"/>
            <a:ext cx="142875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12" descr="Посмотреть картинку в полном размере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928813" y="5143500"/>
            <a:ext cx="1357312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16" descr="http://t0.gstatic.com/images?q=tbn:r3uQ8RgcOD0eqM:http://www.storuk.ru/images/mir_0127.jpg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00125" y="1357313"/>
            <a:ext cx="1571625" cy="151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18" descr="http://www.google.ru/images?q=tbn:phxlecidW0hRsM::images.nature.web.ru/nature/2002/04/20/0001184525/lumiere_laveder_full.jpg&amp;t=1&amp;h=94&amp;w=145&amp;usg=__5EHY7VyKnQqpHYwuR-rlLsxEYk0=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572125" y="5072063"/>
            <a:ext cx="152400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20" descr="http://www.google.ru/images?q=tbn:oFEMc5Ao-H3FdM::sigils.ru/symbols/img/rose01.jpg&amp;t=1&amp;h=94&amp;w=90&amp;usg=__Y_XYrsvnxeVjq3TsKhkYQBofL7g=">
            <a:hlinkClick r:id="rId16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072313" y="5072063"/>
            <a:ext cx="1500187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22" descr="http://www.google.ru/images?q=tbn:RrAaTiullWfjPM::allcrimea.net/news/photo/big/1205329042.jpg&amp;t=1&amp;h=94&amp;w=103&amp;usg=__GHyJhTAbBMTXo9YjPSKg241DifE=">
            <a:hlinkClick r:id="rId18"/>
          </p:cNvPr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071688" y="3286125"/>
            <a:ext cx="19812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24" descr="http://www.google.ru/images?q=tbn:jQ_KMS3zEol5RM::news.students.ru/uploads/posts/1207242487_10425718_glaz.jpg&amp;t=1&amp;h=86&amp;w=140&amp;usg=__PoSZjqSvVbSFrt4EFpnupFVid6o=">
            <a:hlinkClick r:id="rId20"/>
          </p:cNvPr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4000500" y="3286125"/>
            <a:ext cx="21431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8" name="WordArt 32"/>
          <p:cNvSpPr>
            <a:spLocks noChangeArrowheads="1" noChangeShapeType="1" noTextEdit="1"/>
          </p:cNvSpPr>
          <p:nvPr/>
        </p:nvSpPr>
        <p:spPr bwMode="auto">
          <a:xfrm>
            <a:off x="1500188" y="285750"/>
            <a:ext cx="6000750" cy="81438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671"/>
              </a:avLst>
            </a:prstTxWarp>
          </a:bodyPr>
          <a:lstStyle/>
          <a:p>
            <a:pPr algn="ctr"/>
            <a:r>
              <a:rPr lang="ru-RU" sz="3600" b="1" kern="10" spc="-36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Ойнайық та, ойлайық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313" y="1142985"/>
            <a:ext cx="5214937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3929063"/>
            <a:ext cx="4214812" cy="230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25" y="3929063"/>
            <a:ext cx="3671888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6" descr="MCj04166460000[1]"/>
          <p:cNvPicPr>
            <a:picLocks noChangeAspect="1" noChangeArrowheads="1"/>
          </p:cNvPicPr>
          <p:nvPr/>
        </p:nvPicPr>
        <p:blipFill>
          <a:blip r:embed="rId5" cstate="print">
            <a:lum bright="-12000"/>
          </a:blip>
          <a:srcRect/>
          <a:stretch>
            <a:fillRect/>
          </a:stretch>
        </p:blipFill>
        <p:spPr bwMode="auto">
          <a:xfrm>
            <a:off x="7143750" y="357188"/>
            <a:ext cx="1785938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WordArt 2"/>
          <p:cNvSpPr>
            <a:spLocks noChangeArrowheads="1" noChangeShapeType="1" noTextEdit="1"/>
          </p:cNvSpPr>
          <p:nvPr/>
        </p:nvSpPr>
        <p:spPr bwMode="auto">
          <a:xfrm>
            <a:off x="714375" y="428625"/>
            <a:ext cx="5786438" cy="785813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3028"/>
              </a:avLst>
            </a:prstTxWarp>
          </a:bodyPr>
          <a:lstStyle/>
          <a:p>
            <a:pPr algn="ctr"/>
            <a:endParaRPr lang="ru-RU" sz="3600" b="1" i="1" kern="10" dirty="0">
              <a:ln w="9525">
                <a:solidFill>
                  <a:srgbClr val="00206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0000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Прямоугольник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3900" y="36513"/>
            <a:ext cx="575945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214313" y="1000125"/>
            <a:ext cx="9144000" cy="495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Адамнан көмек күткен аққұтан</a:t>
            </a:r>
          </a:p>
          <a:p>
            <a:r>
              <a:rPr lang="kk-KZ" sz="2400" i="1">
                <a:latin typeface="Times New Roman" pitchFamily="18" charset="0"/>
                <a:cs typeface="Times New Roman" pitchFamily="18" charset="0"/>
              </a:rPr>
              <a:t>        Ұйқыдан  тұрған  адамдай  мең </a:t>
            </a:r>
            <a:r>
              <a:rPr lang="kk-KZ" sz="24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i="1">
                <a:latin typeface="Times New Roman" pitchFamily="18" charset="0"/>
                <a:cs typeface="Times New Roman" pitchFamily="18" charset="0"/>
              </a:rPr>
              <a:t>зең  болған  адамдай  </a:t>
            </a:r>
          </a:p>
          <a:p>
            <a:r>
              <a:rPr lang="kk-KZ" sz="2400" i="1">
                <a:latin typeface="Times New Roman" pitchFamily="18" charset="0"/>
                <a:cs typeface="Times New Roman" pitchFamily="18" charset="0"/>
              </a:rPr>
              <a:t>Ақылбайдың  құлағына  сыбыр  </a:t>
            </a:r>
            <a:r>
              <a:rPr lang="kk-KZ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i="1">
                <a:latin typeface="Times New Roman" pitchFamily="18" charset="0"/>
                <a:cs typeface="Times New Roman" pitchFamily="18" charset="0"/>
              </a:rPr>
              <a:t>сыбыр  дыбыс  естілді. Ол  тұра</a:t>
            </a:r>
          </a:p>
          <a:p>
            <a:r>
              <a:rPr lang="kk-KZ" sz="2400" i="1">
                <a:latin typeface="Times New Roman" pitchFamily="18" charset="0"/>
                <a:cs typeface="Times New Roman" pitchFamily="18" charset="0"/>
              </a:rPr>
              <a:t>  сала, жан  жағына  сезіктене  көз  салды.  Бұрын  оянған </a:t>
            </a:r>
          </a:p>
          <a:p>
            <a:r>
              <a:rPr lang="kk-KZ" sz="2400" i="1">
                <a:latin typeface="Times New Roman" pitchFamily="18" charset="0"/>
                <a:cs typeface="Times New Roman" pitchFamily="18" charset="0"/>
              </a:rPr>
              <a:t>Ғазизбек  етігімен  жерде  жатқан  қурайды  ерсілі </a:t>
            </a:r>
            <a:r>
              <a:rPr lang="kk-KZ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i="1">
                <a:latin typeface="Times New Roman" pitchFamily="18" charset="0"/>
                <a:cs typeface="Times New Roman" pitchFamily="18" charset="0"/>
              </a:rPr>
              <a:t> қарсылы,  </a:t>
            </a:r>
          </a:p>
          <a:p>
            <a:r>
              <a:rPr lang="kk-KZ" sz="2400" i="1">
                <a:latin typeface="Times New Roman" pitchFamily="18" charset="0"/>
                <a:cs typeface="Times New Roman" pitchFamily="18" charset="0"/>
              </a:rPr>
              <a:t>бытыр  бытыр басып жүр екен. Сұлап  сұлап   жығылып  </a:t>
            </a:r>
          </a:p>
          <a:p>
            <a:r>
              <a:rPr lang="kk-KZ" sz="2400" i="1">
                <a:latin typeface="Times New Roman" pitchFamily="18" charset="0"/>
                <a:cs typeface="Times New Roman" pitchFamily="18" charset="0"/>
              </a:rPr>
              <a:t> жатқан  ұзын </a:t>
            </a:r>
            <a:r>
              <a:rPr lang="kk-KZ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400" i="1">
                <a:latin typeface="Times New Roman" pitchFamily="18" charset="0"/>
                <a:cs typeface="Times New Roman" pitchFamily="18" charset="0"/>
              </a:rPr>
              <a:t>ұзын  қарағайларды  көрді. Оқшау өскен зәулім </a:t>
            </a:r>
          </a:p>
          <a:p>
            <a:r>
              <a:rPr lang="kk-KZ" sz="2400" i="1">
                <a:latin typeface="Times New Roman" pitchFamily="18" charset="0"/>
                <a:cs typeface="Times New Roman" pitchFamily="18" charset="0"/>
              </a:rPr>
              <a:t>үйеңкінің  басында  жалғыз  аққұтан отыр.  Ол  адамнан</a:t>
            </a:r>
          </a:p>
          <a:p>
            <a:r>
              <a:rPr lang="kk-KZ" sz="2400" i="1">
                <a:latin typeface="Times New Roman" pitchFamily="18" charset="0"/>
                <a:cs typeface="Times New Roman" pitchFamily="18" charset="0"/>
              </a:rPr>
              <a:t> жасқанып,  ұшып  кетпеді, керісінше ,көзі  жасаурап,көмек </a:t>
            </a:r>
          </a:p>
          <a:p>
            <a:r>
              <a:rPr lang="kk-KZ" sz="2400" i="1">
                <a:latin typeface="Times New Roman" pitchFamily="18" charset="0"/>
                <a:cs typeface="Times New Roman" pitchFamily="18" charset="0"/>
              </a:rPr>
              <a:t>сұрағандай   жалтақ  </a:t>
            </a:r>
            <a:r>
              <a:rPr lang="kk-KZ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400" i="1">
                <a:latin typeface="Times New Roman" pitchFamily="18" charset="0"/>
                <a:cs typeface="Times New Roman" pitchFamily="18" charset="0"/>
              </a:rPr>
              <a:t>жалтақ  қарай  береді.Оның балапан-</a:t>
            </a:r>
          </a:p>
          <a:p>
            <a:r>
              <a:rPr lang="kk-KZ" sz="2400" i="1">
                <a:latin typeface="Times New Roman" pitchFamily="18" charset="0"/>
                <a:cs typeface="Times New Roman" pitchFamily="18" charset="0"/>
              </a:rPr>
              <a:t>дары  шыр </a:t>
            </a:r>
            <a:r>
              <a:rPr lang="kk-KZ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400" i="1">
                <a:latin typeface="Times New Roman" pitchFamily="18" charset="0"/>
                <a:cs typeface="Times New Roman" pitchFamily="18" charset="0"/>
              </a:rPr>
              <a:t>шыр етеді. Олар тамақ сұрап  жатқанға  ұқсайды.</a:t>
            </a:r>
          </a:p>
          <a:p>
            <a:r>
              <a:rPr lang="kk-KZ" sz="2400" i="1">
                <a:latin typeface="Times New Roman" pitchFamily="18" charset="0"/>
                <a:cs typeface="Times New Roman" pitchFamily="18" charset="0"/>
              </a:rPr>
              <a:t>ұшайын десе шама жоқ.Аппақ  қардай  ақ  қанатының  бірі  </a:t>
            </a:r>
          </a:p>
          <a:p>
            <a:r>
              <a:rPr lang="kk-KZ" sz="2400" i="1">
                <a:latin typeface="Times New Roman" pitchFamily="18" charset="0"/>
                <a:cs typeface="Times New Roman" pitchFamily="18" charset="0"/>
              </a:rPr>
              <a:t>қып  </a:t>
            </a:r>
            <a:r>
              <a:rPr lang="kk-KZ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i="1">
                <a:latin typeface="Times New Roman" pitchFamily="18" charset="0"/>
                <a:cs typeface="Times New Roman" pitchFamily="18" charset="0"/>
              </a:rPr>
              <a:t>қызыл.</a:t>
            </a:r>
            <a:endParaRPr lang="ru-RU" sz="2400" i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071563" y="2357438"/>
            <a:ext cx="1763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мең -</a:t>
            </a:r>
            <a:r>
              <a:rPr lang="kk-KZ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зең, </a:t>
            </a:r>
            <a:endParaRPr lang="ru-RU" sz="2800" b="1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786063" y="2357438"/>
            <a:ext cx="27828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сыбыр - </a:t>
            </a:r>
            <a:r>
              <a:rPr lang="kk-KZ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сыбыр, </a:t>
            </a:r>
            <a:endParaRPr lang="ru-RU" sz="2800" b="1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5643563" y="2357438"/>
            <a:ext cx="2654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жан - жағына, </a:t>
            </a:r>
            <a:endParaRPr lang="ru-RU" sz="2800" b="1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357313" y="3000375"/>
            <a:ext cx="29257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ерсілі -</a:t>
            </a:r>
            <a:r>
              <a:rPr lang="kk-KZ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 қарсылы,</a:t>
            </a:r>
            <a:endParaRPr lang="ru-RU" sz="2800" b="1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4572000" y="2928938"/>
            <a:ext cx="2933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бытыр - бытыр ,</a:t>
            </a:r>
            <a:endParaRPr lang="ru-RU" sz="2800" b="1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928688" y="3500438"/>
            <a:ext cx="2559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сұлап -  сұлап, </a:t>
            </a:r>
            <a:endParaRPr lang="ru-RU" sz="2800" b="1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357563" y="3500438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ұзын </a:t>
            </a:r>
            <a:r>
              <a:rPr lang="kk-KZ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ұзын, </a:t>
            </a:r>
            <a:endParaRPr lang="ru-RU" sz="2800" b="1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5357813" y="3571875"/>
            <a:ext cx="3527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жалтақ - </a:t>
            </a:r>
            <a:r>
              <a:rPr lang="kk-KZ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жалтақ, </a:t>
            </a:r>
            <a:endParaRPr lang="ru-RU" sz="2800" b="1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357313" y="4071938"/>
            <a:ext cx="220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шыр- </a:t>
            </a:r>
            <a:r>
              <a:rPr lang="kk-KZ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шыр, </a:t>
            </a:r>
            <a:endParaRPr lang="ru-RU" sz="2800" b="1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3857625" y="4071938"/>
            <a:ext cx="2298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қып  -</a:t>
            </a:r>
            <a:r>
              <a:rPr lang="kk-KZ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i="1">
                <a:latin typeface="Times New Roman" pitchFamily="18" charset="0"/>
                <a:cs typeface="Times New Roman" pitchFamily="18" charset="0"/>
              </a:rPr>
              <a:t>қызыл,</a:t>
            </a:r>
            <a:endParaRPr lang="ru-RU" sz="2800" b="1"/>
          </a:p>
        </p:txBody>
      </p:sp>
      <p:pic>
        <p:nvPicPr>
          <p:cNvPr id="15372" name="Рисунок 13" descr="j01235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H="1" flipV="1">
            <a:off x="4252913" y="2181225"/>
            <a:ext cx="2924175" cy="642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3" name="Рисунок 14" descr="j01235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 flipH="1">
            <a:off x="0" y="0"/>
            <a:ext cx="407193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71604" y="285728"/>
            <a:ext cx="518699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i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Сыңарын тап </a:t>
            </a:r>
            <a:endParaRPr lang="ru-RU" sz="5400" b="1" i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TextBox 2"/>
          <p:cNvSpPr txBox="1">
            <a:spLocks noChangeArrowheads="1"/>
          </p:cNvSpPr>
          <p:nvPr/>
        </p:nvSpPr>
        <p:spPr bwMode="auto">
          <a:xfrm>
            <a:off x="428625" y="1357313"/>
            <a:ext cx="8918575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4400" b="1" i="1">
                <a:latin typeface="Times New Roman" pitchFamily="18" charset="0"/>
                <a:cs typeface="Times New Roman" pitchFamily="18" charset="0"/>
              </a:rPr>
              <a:t>Қора </a:t>
            </a:r>
            <a:r>
              <a:rPr lang="en-US" sz="4400" b="1" i="1">
                <a:latin typeface="Times New Roman" pitchFamily="18" charset="0"/>
                <a:cs typeface="Times New Roman" pitchFamily="18" charset="0"/>
              </a:rPr>
              <a:t>    _____________</a:t>
            </a:r>
            <a:r>
              <a:rPr lang="kk-KZ" sz="4400" b="1" i="1">
                <a:latin typeface="Times New Roman" pitchFamily="18" charset="0"/>
                <a:cs typeface="Times New Roman" pitchFamily="18" charset="0"/>
              </a:rPr>
              <a:t>қой жатыр.</a:t>
            </a:r>
          </a:p>
          <a:p>
            <a:r>
              <a:rPr lang="kk-KZ" sz="4400" b="1" i="1">
                <a:latin typeface="Times New Roman" pitchFamily="18" charset="0"/>
                <a:cs typeface="Times New Roman" pitchFamily="18" charset="0"/>
              </a:rPr>
              <a:t>Қарын  </a:t>
            </a:r>
            <a:r>
              <a:rPr lang="en-US" sz="4400" b="1" i="1">
                <a:latin typeface="Times New Roman" pitchFamily="18" charset="0"/>
                <a:cs typeface="Times New Roman" pitchFamily="18" charset="0"/>
              </a:rPr>
              <a:t>_____________</a:t>
            </a:r>
            <a:r>
              <a:rPr lang="kk-KZ" sz="4400" b="1" i="1">
                <a:latin typeface="Times New Roman" pitchFamily="18" charset="0"/>
                <a:cs typeface="Times New Roman" pitchFamily="18" charset="0"/>
              </a:rPr>
              <a:t>май жатыр</a:t>
            </a:r>
          </a:p>
          <a:p>
            <a:r>
              <a:rPr lang="kk-KZ" sz="4400" b="1" i="1">
                <a:latin typeface="Times New Roman" pitchFamily="18" charset="0"/>
                <a:cs typeface="Times New Roman" pitchFamily="18" charset="0"/>
              </a:rPr>
              <a:t>Түйе     </a:t>
            </a:r>
            <a:r>
              <a:rPr lang="en-US" sz="4400" b="1" i="1">
                <a:latin typeface="Times New Roman" pitchFamily="18" charset="0"/>
                <a:cs typeface="Times New Roman" pitchFamily="18" charset="0"/>
              </a:rPr>
              <a:t>_____________</a:t>
            </a:r>
            <a:r>
              <a:rPr lang="kk-KZ" sz="4400" b="1" i="1">
                <a:latin typeface="Times New Roman" pitchFamily="18" charset="0"/>
                <a:cs typeface="Times New Roman" pitchFamily="18" charset="0"/>
              </a:rPr>
              <a:t>жүк жатыр</a:t>
            </a:r>
          </a:p>
          <a:p>
            <a:r>
              <a:rPr lang="kk-KZ" sz="4400" b="1" i="1">
                <a:latin typeface="Times New Roman" pitchFamily="18" charset="0"/>
                <a:cs typeface="Times New Roman" pitchFamily="18" charset="0"/>
              </a:rPr>
              <a:t>Ауыл    </a:t>
            </a:r>
            <a:r>
              <a:rPr lang="en-US" sz="4400" b="1" i="1">
                <a:latin typeface="Times New Roman" pitchFamily="18" charset="0"/>
                <a:cs typeface="Times New Roman" pitchFamily="18" charset="0"/>
              </a:rPr>
              <a:t>_____________</a:t>
            </a:r>
            <a:r>
              <a:rPr lang="kk-KZ" sz="4400" b="1" i="1">
                <a:latin typeface="Times New Roman" pitchFamily="18" charset="0"/>
                <a:cs typeface="Times New Roman" pitchFamily="18" charset="0"/>
              </a:rPr>
              <a:t>ел жатыр</a:t>
            </a:r>
            <a:endParaRPr lang="ru-RU" b="1" i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2" name="Picture 6" descr="smiley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3" y="4214813"/>
            <a:ext cx="3143250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000125" y="785813"/>
            <a:ext cx="7215188" cy="55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4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Сәйкестендіру стратегиясы</a:t>
            </a:r>
          </a:p>
          <a:p>
            <a:pPr algn="ctr"/>
            <a:r>
              <a:rPr lang="kk-KZ" sz="4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“Менің бағытым”</a:t>
            </a:r>
            <a:endParaRPr lang="kk-KZ" sz="36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/>
          </a:p>
          <a:p>
            <a:endParaRPr lang="kk-KZ"/>
          </a:p>
          <a:p>
            <a:r>
              <a:rPr lang="kk-KZ" sz="40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1.Жыл                          шашын</a:t>
            </a:r>
          </a:p>
          <a:p>
            <a:r>
              <a:rPr lang="kk-KZ" sz="40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2.Жора                        төмен</a:t>
            </a:r>
          </a:p>
          <a:p>
            <a:r>
              <a:rPr lang="kk-KZ" sz="40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3.Жауын                      мұны</a:t>
            </a:r>
          </a:p>
          <a:p>
            <a:r>
              <a:rPr lang="kk-KZ" sz="40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4.Жоғары                     ұят</a:t>
            </a:r>
          </a:p>
          <a:p>
            <a:r>
              <a:rPr lang="kk-KZ" sz="40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5.Ар                             жылы</a:t>
            </a:r>
          </a:p>
          <a:p>
            <a:r>
              <a:rPr lang="kk-KZ" sz="40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6.Оны                          жолдас</a:t>
            </a:r>
            <a:endParaRPr lang="ru-RU" sz="4000" b="1" i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Экран (4:3)</PresentationFormat>
  <Paragraphs>50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ПК</cp:lastModifiedBy>
  <cp:revision>1</cp:revision>
  <dcterms:created xsi:type="dcterms:W3CDTF">2011-12-23T00:21:37Z</dcterms:created>
  <dcterms:modified xsi:type="dcterms:W3CDTF">2011-12-23T00:26:00Z</dcterms:modified>
</cp:coreProperties>
</file>