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59" r:id="rId4"/>
    <p:sldId id="261" r:id="rId5"/>
    <p:sldId id="263" r:id="rId6"/>
    <p:sldId id="265" r:id="rId7"/>
    <p:sldId id="267" r:id="rId8"/>
    <p:sldId id="269" r:id="rId9"/>
    <p:sldId id="271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49D3A-DE2C-46CF-B3C8-92A8CD9623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FFCDD-6E1D-4F6F-B6A0-33B52510CB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4BD02-8B71-4DF5-9184-D22F167757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ED0B3-19BE-4950-84D2-B31483E9A9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5D7D2-F02B-4B37-8DCE-DB3200E9A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DB050-0F9D-42BF-A3D3-864E56C74B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147FF-05B1-40D6-A881-638F4DDB2D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83921-04B9-4A92-8CDB-1C987CA0BE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62FF9-7C1D-4018-B188-702EED39EE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978ED-292B-4869-9FB6-A050B6EC7E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0827C-4AEA-4670-B961-03C71339A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500A3CF-9D8F-4C83-B91E-74B8E2E76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81300"/>
            <a:ext cx="8229600" cy="1143000"/>
          </a:xfrm>
        </p:spPr>
        <p:txBody>
          <a:bodyPr/>
          <a:lstStyle/>
          <a:p>
            <a:pPr eaLnBrk="1" hangingPunct="1"/>
            <a: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i="1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>«Каллиграфическая минутка на уроках русского языка </a:t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>в начальной школе»</a:t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>Часть </a:t>
            </a:r>
            <a:r>
              <a:rPr lang="en-US" sz="4000" i="1" u="sng" smtClean="0">
                <a:solidFill>
                  <a:schemeClr val="bg1"/>
                </a:solidFill>
                <a:latin typeface="Bookman Old Style" pitchFamily="18" charset="0"/>
              </a:rPr>
              <a:t>III</a:t>
            </a: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  <a:t/>
            </a:r>
            <a:br>
              <a:rPr lang="ru-RU" sz="4000" i="1" u="sng" smtClean="0">
                <a:solidFill>
                  <a:schemeClr val="bg1"/>
                </a:solidFill>
                <a:latin typeface="Bookman Old Style" pitchFamily="18" charset="0"/>
              </a:rPr>
            </a:br>
            <a:endParaRPr lang="ru-RU" sz="2000" i="1" smtClean="0">
              <a:solidFill>
                <a:schemeClr val="bg1"/>
              </a:solidFill>
              <a:latin typeface="Bookman Old Style" pitchFamily="18" charset="0"/>
            </a:endParaRPr>
          </a:p>
        </p:txBody>
      </p:sp>
      <p:pic>
        <p:nvPicPr>
          <p:cNvPr id="2051" name="Picture 3" descr="001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4005263"/>
            <a:ext cx="31242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001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4005263"/>
            <a:ext cx="31242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32225"/>
            <a:ext cx="9144000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лев и черепах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549275"/>
            <a:ext cx="4032250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Ч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4175" y="404813"/>
            <a:ext cx="4949825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57588"/>
            <a:ext cx="9144000" cy="330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шапокля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15888"/>
            <a:ext cx="2700338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Ш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15888"/>
            <a:ext cx="5299075" cy="339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79875"/>
            <a:ext cx="9144000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емел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188913"/>
            <a:ext cx="35194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 descr="Щ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549275"/>
            <a:ext cx="5113337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leipni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15888"/>
            <a:ext cx="4392613" cy="280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ъ 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15888"/>
            <a:ext cx="4356100" cy="281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063875"/>
            <a:ext cx="9144000" cy="410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43325"/>
            <a:ext cx="914400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 descr="0_a9c2_2c8faeef_X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476250"/>
            <a:ext cx="3954462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333375"/>
            <a:ext cx="4679950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62338"/>
            <a:ext cx="9144000" cy="339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SD1%20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88913"/>
            <a:ext cx="4213225" cy="2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э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476250"/>
            <a:ext cx="432117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korabli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88913"/>
            <a:ext cx="4356100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Jung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5825" y="981075"/>
            <a:ext cx="1717675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ю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404813"/>
            <a:ext cx="4321175" cy="277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259138"/>
            <a:ext cx="9144000" cy="356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14713"/>
            <a:ext cx="9144000" cy="344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3425" y="0"/>
            <a:ext cx="4600575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350838"/>
            <a:ext cx="4319588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Bookman Old Style</vt:lpstr>
      <vt:lpstr>Оформление по умолчанию</vt:lpstr>
      <vt:lpstr>  «Каллиграфическая минутка на уроках русского языка  в начальной школе» Часть III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4</cp:revision>
  <dcterms:created xsi:type="dcterms:W3CDTF">2009-10-11T12:08:28Z</dcterms:created>
  <dcterms:modified xsi:type="dcterms:W3CDTF">2012-01-03T14:09:17Z</dcterms:modified>
</cp:coreProperties>
</file>