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9" r:id="rId4"/>
    <p:sldId id="261" r:id="rId5"/>
    <p:sldId id="263" r:id="rId6"/>
    <p:sldId id="265" r:id="rId7"/>
    <p:sldId id="267" r:id="rId8"/>
    <p:sldId id="269" r:id="rId9"/>
    <p:sldId id="27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49D3A-DE2C-46CF-B3C8-92A8CD962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FFCDD-6E1D-4F6F-B6A0-33B52510C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4BD02-8B71-4DF5-9184-D22F16775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D0B3-19BE-4950-84D2-B31483E9A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5D7D2-F02B-4B37-8DCE-DB3200E9A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DB050-0F9D-42BF-A3D3-864E56C74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147FF-05B1-40D6-A881-638F4DDB2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83921-04B9-4A92-8CDB-1C987CA0B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62FF9-7C1D-4018-B188-702EED39E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978ED-292B-4869-9FB6-A050B6EC7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0827C-4AEA-4670-B961-03C71339A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500A3CF-9D8F-4C83-B91E-74B8E2E76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81300"/>
            <a:ext cx="8229600" cy="1143000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i="1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i="1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i="1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  <a:t>«Каллиграфическая минутка на уроках русского языка </a:t>
            </a:r>
            <a:b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  <a:t>в начальной школе»</a:t>
            </a:r>
            <a:b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  <a:t>Часть </a:t>
            </a:r>
            <a:r>
              <a:rPr lang="en-US" sz="4000" i="1" u="sng" smtClean="0">
                <a:solidFill>
                  <a:schemeClr val="bg1"/>
                </a:solidFill>
                <a:latin typeface="Bookman Old Style" pitchFamily="18" charset="0"/>
              </a:rPr>
              <a:t>III</a:t>
            </a:r>
            <a: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</a:br>
            <a:endParaRPr lang="ru-RU" sz="2000" i="1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051" name="Picture 3" descr="00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005263"/>
            <a:ext cx="31242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00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4005263"/>
            <a:ext cx="31242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32225"/>
            <a:ext cx="91440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лев и черепах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549275"/>
            <a:ext cx="403225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4175" y="404813"/>
            <a:ext cx="49498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57588"/>
            <a:ext cx="9144000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шапокля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15888"/>
            <a:ext cx="27003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Ш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5888"/>
            <a:ext cx="5299075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9875"/>
            <a:ext cx="91440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еме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88913"/>
            <a:ext cx="35194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Щ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49275"/>
            <a:ext cx="5113337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leipn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4392613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ъ 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5888"/>
            <a:ext cx="43561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63875"/>
            <a:ext cx="9144000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43325"/>
            <a:ext cx="91440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0_a9c2_2c8faeef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76250"/>
            <a:ext cx="3954462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33375"/>
            <a:ext cx="46799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62338"/>
            <a:ext cx="9144000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SD1%20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88913"/>
            <a:ext cx="4213225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э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76250"/>
            <a:ext cx="4321175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orabl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88913"/>
            <a:ext cx="43561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Jun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981075"/>
            <a:ext cx="17176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ю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04813"/>
            <a:ext cx="4321175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59138"/>
            <a:ext cx="914400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14713"/>
            <a:ext cx="9144000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425" y="0"/>
            <a:ext cx="4600575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50838"/>
            <a:ext cx="4319588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Bookman Old Style</vt:lpstr>
      <vt:lpstr>Оформление по умолчанию</vt:lpstr>
      <vt:lpstr>  «Каллиграфическая минутка на уроках русского языка  в начальной школе» Часть III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</cp:revision>
  <dcterms:created xsi:type="dcterms:W3CDTF">2009-10-11T12:08:28Z</dcterms:created>
  <dcterms:modified xsi:type="dcterms:W3CDTF">2012-01-03T14:09:17Z</dcterms:modified>
</cp:coreProperties>
</file>