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57" r:id="rId3"/>
    <p:sldId id="259" r:id="rId4"/>
    <p:sldId id="261" r:id="rId5"/>
    <p:sldId id="263" r:id="rId6"/>
    <p:sldId id="265" r:id="rId7"/>
    <p:sldId id="267" r:id="rId8"/>
    <p:sldId id="269" r:id="rId9"/>
    <p:sldId id="271" r:id="rId10"/>
    <p:sldId id="273" r:id="rId11"/>
    <p:sldId id="275" r:id="rId12"/>
    <p:sldId id="277" r:id="rId13"/>
    <p:sldId id="279" r:id="rId14"/>
    <p:sldId id="282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6D2F28-A9F7-4869-A1ED-AFA9A89A44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3E8FE0-5510-4E59-9C37-9331078A57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5FD4B5-F8F1-4509-969B-370E1199E2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D8A11B-EFA4-42E4-A838-93B9627F25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38ADE1-A6BA-46EA-82AF-7F3037859E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522FDF-0AC7-4712-9782-0D01361BB9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DB55CA-68C1-4FCE-86EA-951F17F9EC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8F06F9-8BE7-4F3B-A51F-B4BD93EFDF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31E34D-F85F-409C-A7B6-06804F6EBD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3F14A6-2DC0-4DAE-AB9D-1A79DA06DD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8219C5-F720-4BD8-92FE-715ADCFE9E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EDB18700-7D1C-460A-9D8C-03BACFC9E4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420938"/>
            <a:ext cx="8229600" cy="1143000"/>
          </a:xfrm>
        </p:spPr>
        <p:txBody>
          <a:bodyPr/>
          <a:lstStyle/>
          <a:p>
            <a:pPr eaLnBrk="1" hangingPunct="1"/>
            <a:r>
              <a:rPr lang="ru-RU" i="1" smtClean="0">
                <a:solidFill>
                  <a:schemeClr val="bg1"/>
                </a:solidFill>
                <a:latin typeface="Bookman Old Style" pitchFamily="18" charset="0"/>
              </a:rPr>
              <a:t/>
            </a:r>
            <a:br>
              <a:rPr lang="ru-RU" i="1" smtClean="0">
                <a:solidFill>
                  <a:schemeClr val="bg1"/>
                </a:solidFill>
                <a:latin typeface="Bookman Old Style" pitchFamily="18" charset="0"/>
              </a:rPr>
            </a:br>
            <a:r>
              <a:rPr lang="ru-RU" i="1" smtClean="0">
                <a:solidFill>
                  <a:schemeClr val="bg1"/>
                </a:solidFill>
                <a:latin typeface="Bookman Old Style" pitchFamily="18" charset="0"/>
              </a:rPr>
              <a:t/>
            </a:r>
            <a:br>
              <a:rPr lang="ru-RU" i="1" smtClean="0">
                <a:solidFill>
                  <a:schemeClr val="bg1"/>
                </a:solidFill>
                <a:latin typeface="Bookman Old Style" pitchFamily="18" charset="0"/>
              </a:rPr>
            </a:br>
            <a:r>
              <a:rPr lang="ru-RU" i="1" smtClean="0">
                <a:solidFill>
                  <a:schemeClr val="bg1"/>
                </a:solidFill>
                <a:latin typeface="Bookman Old Style" pitchFamily="18" charset="0"/>
              </a:rPr>
              <a:t/>
            </a:r>
            <a:br>
              <a:rPr lang="ru-RU" i="1" smtClean="0">
                <a:solidFill>
                  <a:schemeClr val="bg1"/>
                </a:solidFill>
                <a:latin typeface="Bookman Old Style" pitchFamily="18" charset="0"/>
              </a:rPr>
            </a:br>
            <a:r>
              <a:rPr lang="ru-RU" sz="4000" i="1" u="sng" smtClean="0">
                <a:solidFill>
                  <a:schemeClr val="bg1"/>
                </a:solidFill>
                <a:latin typeface="Bookman Old Style" pitchFamily="18" charset="0"/>
              </a:rPr>
              <a:t>«Каллиграфическая минутка на уроках русского языка </a:t>
            </a:r>
            <a:br>
              <a:rPr lang="ru-RU" sz="4000" i="1" u="sng" smtClean="0">
                <a:solidFill>
                  <a:schemeClr val="bg1"/>
                </a:solidFill>
                <a:latin typeface="Bookman Old Style" pitchFamily="18" charset="0"/>
              </a:rPr>
            </a:br>
            <a:r>
              <a:rPr lang="ru-RU" sz="4000" i="1" u="sng" smtClean="0">
                <a:solidFill>
                  <a:schemeClr val="bg1"/>
                </a:solidFill>
                <a:latin typeface="Bookman Old Style" pitchFamily="18" charset="0"/>
              </a:rPr>
              <a:t>в начальной школе»</a:t>
            </a:r>
            <a:br>
              <a:rPr lang="ru-RU" sz="4000" i="1" u="sng" smtClean="0">
                <a:solidFill>
                  <a:schemeClr val="bg1"/>
                </a:solidFill>
                <a:latin typeface="Bookman Old Style" pitchFamily="18" charset="0"/>
              </a:rPr>
            </a:br>
            <a:r>
              <a:rPr lang="ru-RU" sz="4000" i="1" u="sng" smtClean="0">
                <a:solidFill>
                  <a:schemeClr val="bg1"/>
                </a:solidFill>
                <a:latin typeface="Bookman Old Style" pitchFamily="18" charset="0"/>
              </a:rPr>
              <a:t/>
            </a:r>
            <a:br>
              <a:rPr lang="ru-RU" sz="4000" i="1" u="sng" smtClean="0">
                <a:solidFill>
                  <a:schemeClr val="bg1"/>
                </a:solidFill>
                <a:latin typeface="Bookman Old Style" pitchFamily="18" charset="0"/>
              </a:rPr>
            </a:br>
            <a:r>
              <a:rPr lang="ru-RU" sz="4000" i="1" u="sng" smtClean="0">
                <a:solidFill>
                  <a:schemeClr val="bg1"/>
                </a:solidFill>
                <a:latin typeface="Bookman Old Style" pitchFamily="18" charset="0"/>
              </a:rPr>
              <a:t>Часть </a:t>
            </a:r>
            <a:r>
              <a:rPr lang="en-US" sz="4000" i="1" u="sng" smtClean="0">
                <a:solidFill>
                  <a:schemeClr val="bg1"/>
                </a:solidFill>
                <a:latin typeface="Bookman Old Style" pitchFamily="18" charset="0"/>
              </a:rPr>
              <a:t>II</a:t>
            </a:r>
            <a:r>
              <a:rPr lang="ru-RU" sz="4000" i="1" u="sng" smtClean="0">
                <a:solidFill>
                  <a:schemeClr val="bg1"/>
                </a:solidFill>
                <a:latin typeface="Bookman Old Style" pitchFamily="18" charset="0"/>
              </a:rPr>
              <a:t/>
            </a:r>
            <a:br>
              <a:rPr lang="ru-RU" sz="4000" i="1" u="sng" smtClean="0">
                <a:solidFill>
                  <a:schemeClr val="bg1"/>
                </a:solidFill>
                <a:latin typeface="Bookman Old Style" pitchFamily="18" charset="0"/>
              </a:rPr>
            </a:br>
            <a:r>
              <a:rPr lang="ru-RU" sz="4000" i="1" u="sng" smtClean="0">
                <a:solidFill>
                  <a:schemeClr val="bg1"/>
                </a:solidFill>
                <a:latin typeface="Bookman Old Style" pitchFamily="18" charset="0"/>
              </a:rPr>
              <a:t/>
            </a:r>
            <a:br>
              <a:rPr lang="ru-RU" sz="4000" i="1" u="sng" smtClean="0">
                <a:solidFill>
                  <a:schemeClr val="bg1"/>
                </a:solidFill>
                <a:latin typeface="Bookman Old Style" pitchFamily="18" charset="0"/>
              </a:rPr>
            </a:br>
            <a:r>
              <a:rPr lang="ru-RU" sz="4000" i="1" u="sng" smtClean="0">
                <a:solidFill>
                  <a:schemeClr val="bg1"/>
                </a:solidFill>
                <a:latin typeface="Bookman Old Style" pitchFamily="18" charset="0"/>
              </a:rPr>
              <a:t/>
            </a:r>
            <a:br>
              <a:rPr lang="ru-RU" sz="4000" i="1" u="sng" smtClean="0">
                <a:solidFill>
                  <a:schemeClr val="bg1"/>
                </a:solidFill>
                <a:latin typeface="Bookman Old Style" pitchFamily="18" charset="0"/>
              </a:rPr>
            </a:br>
            <a:endParaRPr lang="ru-RU" sz="2000" i="1" smtClean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2051" name="Picture 3" descr="001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4005263"/>
            <a:ext cx="312420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001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6100" y="4005263"/>
            <a:ext cx="312420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15888"/>
            <a:ext cx="4427538" cy="283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 descr="тьигр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825" y="188913"/>
            <a:ext cx="369570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068638"/>
            <a:ext cx="9144000" cy="395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743325"/>
            <a:ext cx="9144000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 descr="У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375" y="188913"/>
            <a:ext cx="5353050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 descr="учитель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260350"/>
            <a:ext cx="403225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Ф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88913"/>
            <a:ext cx="5183187" cy="331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327400"/>
            <a:ext cx="9144000" cy="353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 descr="1810200411310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35600" y="692150"/>
            <a:ext cx="3708400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794125"/>
            <a:ext cx="9144000" cy="306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 descr="х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333375"/>
            <a:ext cx="5010150" cy="319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4" descr="хозяюшк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51500" y="115888"/>
            <a:ext cx="2857500" cy="383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417888"/>
            <a:ext cx="9144000" cy="344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3" descr="ц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4300" y="260350"/>
            <a:ext cx="4691063" cy="303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4" descr="молодец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0113" y="0"/>
            <a:ext cx="2376487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987800"/>
            <a:ext cx="9144000" cy="287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К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620713"/>
            <a:ext cx="4897437" cy="312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7505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6675" y="836613"/>
            <a:ext cx="3997325" cy="276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л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15888"/>
            <a:ext cx="4535487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 descr="Л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35600" y="188913"/>
            <a:ext cx="2919413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209925"/>
            <a:ext cx="9144000" cy="364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317875"/>
            <a:ext cx="9144000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 descr="м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404813"/>
            <a:ext cx="4240212" cy="270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950" y="404813"/>
            <a:ext cx="451485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404813"/>
            <a:ext cx="4895850" cy="290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 descr="7315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825" y="549275"/>
            <a:ext cx="3959225" cy="274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625850"/>
            <a:ext cx="9144000" cy="323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ог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22238"/>
            <a:ext cx="3960813" cy="254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 descr="120031197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115888"/>
            <a:ext cx="3600450" cy="2557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716213"/>
            <a:ext cx="9144000" cy="414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п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08400" y="115888"/>
            <a:ext cx="4506913" cy="290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 descr="1189715940_main_vp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115888"/>
            <a:ext cx="2498725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116263"/>
            <a:ext cx="9144000" cy="374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94013"/>
            <a:ext cx="9144000" cy="396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 descr="р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260350"/>
            <a:ext cx="3754437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 descr="р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6825" y="188913"/>
            <a:ext cx="3671888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209925"/>
            <a:ext cx="9144000" cy="364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 descr="с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4300" y="260350"/>
            <a:ext cx="4278313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 descr="стращил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5650" y="0"/>
            <a:ext cx="2570163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Экран (4:3)</PresentationFormat>
  <Paragraphs>1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Bookman Old Style</vt:lpstr>
      <vt:lpstr>Оформление по умолчанию</vt:lpstr>
      <vt:lpstr>   «Каллиграфическая минутка на уроках русского языка  в начальной школе»  Часть II 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Admin</cp:lastModifiedBy>
  <cp:revision>5</cp:revision>
  <dcterms:created xsi:type="dcterms:W3CDTF">2009-10-11T12:05:53Z</dcterms:created>
  <dcterms:modified xsi:type="dcterms:W3CDTF">2012-01-03T14:08:27Z</dcterms:modified>
</cp:coreProperties>
</file>