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7" r:id="rId3"/>
    <p:sldId id="259" r:id="rId4"/>
    <p:sldId id="261" r:id="rId5"/>
    <p:sldId id="263" r:id="rId6"/>
    <p:sldId id="265" r:id="rId7"/>
    <p:sldId id="267" r:id="rId8"/>
    <p:sldId id="269" r:id="rId9"/>
    <p:sldId id="271" r:id="rId10"/>
    <p:sldId id="273" r:id="rId11"/>
    <p:sldId id="275" r:id="rId12"/>
    <p:sldId id="277" r:id="rId13"/>
    <p:sldId id="279" r:id="rId14"/>
    <p:sldId id="28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D2F28-A9F7-4869-A1ED-AFA9A89A44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E8FE0-5510-4E59-9C37-9331078A5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FD4B5-F8F1-4509-969B-370E1199E2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8A11B-EFA4-42E4-A838-93B9627F2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8ADE1-A6BA-46EA-82AF-7F3037859E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22FDF-0AC7-4712-9782-0D01361BB9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B55CA-68C1-4FCE-86EA-951F17F9EC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F06F9-8BE7-4F3B-A51F-B4BD93EFDF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1E34D-F85F-409C-A7B6-06804F6EB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F14A6-2DC0-4DAE-AB9D-1A79DA06D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219C5-F720-4BD8-92FE-715ADCFE9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DB18700-7D1C-460A-9D8C-03BACFC9E4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420938"/>
            <a:ext cx="8229600" cy="1143000"/>
          </a:xfrm>
        </p:spPr>
        <p:txBody>
          <a:bodyPr/>
          <a:lstStyle/>
          <a:p>
            <a:pPr eaLnBrk="1" hangingPunct="1"/>
            <a: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>«Каллиграфическая минутка на уроках русского языка </a:t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>в начальной школе»</a:t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>Часть </a:t>
            </a:r>
            <a:r>
              <a:rPr lang="en-US" sz="4000" i="1" u="sng" smtClean="0">
                <a:solidFill>
                  <a:schemeClr val="bg1"/>
                </a:solidFill>
                <a:latin typeface="Bookman Old Style" pitchFamily="18" charset="0"/>
              </a:rPr>
              <a:t>II</a:t>
            </a: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endParaRPr lang="ru-RU" sz="2000" i="1" smtClean="0">
              <a:solidFill>
                <a:schemeClr val="bg1"/>
              </a:solidFill>
              <a:latin typeface="Bookman Old Style" pitchFamily="18" charset="0"/>
            </a:endParaRPr>
          </a:p>
        </p:txBody>
      </p:sp>
      <p:pic>
        <p:nvPicPr>
          <p:cNvPr id="2051" name="Picture 3" descr="001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4005263"/>
            <a:ext cx="31242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001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4005263"/>
            <a:ext cx="31242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888"/>
            <a:ext cx="4427538" cy="283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тьиг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88913"/>
            <a:ext cx="36957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68638"/>
            <a:ext cx="914400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43325"/>
            <a:ext cx="914400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188913"/>
            <a:ext cx="535305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учител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260350"/>
            <a:ext cx="40322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Ф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5183187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27400"/>
            <a:ext cx="9144000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181020041131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5600" y="692150"/>
            <a:ext cx="370840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94125"/>
            <a:ext cx="9144000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33375"/>
            <a:ext cx="5010150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хозяюш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0" y="115888"/>
            <a:ext cx="285750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17888"/>
            <a:ext cx="9144000" cy="344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ц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260350"/>
            <a:ext cx="4691063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молодец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0"/>
            <a:ext cx="23764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87800"/>
            <a:ext cx="914400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620713"/>
            <a:ext cx="4897437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7505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6675" y="836613"/>
            <a:ext cx="3997325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5888"/>
            <a:ext cx="4535487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188913"/>
            <a:ext cx="291941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09925"/>
            <a:ext cx="914400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17875"/>
            <a:ext cx="91440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404813"/>
            <a:ext cx="4240212" cy="270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04813"/>
            <a:ext cx="45148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404813"/>
            <a:ext cx="4895850" cy="290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7315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549275"/>
            <a:ext cx="3959225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25850"/>
            <a:ext cx="914400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о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22238"/>
            <a:ext cx="3960813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120031197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15888"/>
            <a:ext cx="3600450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16213"/>
            <a:ext cx="9144000" cy="414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115888"/>
            <a:ext cx="4506913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1189715940_main_vp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15888"/>
            <a:ext cx="24987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16263"/>
            <a:ext cx="9144000" cy="374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94013"/>
            <a:ext cx="9144000" cy="396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60350"/>
            <a:ext cx="3754437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188913"/>
            <a:ext cx="3671888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09925"/>
            <a:ext cx="914400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260350"/>
            <a:ext cx="427831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стращил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0"/>
            <a:ext cx="2570163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Bookman Old Style</vt:lpstr>
      <vt:lpstr>Оформление по умолчанию</vt:lpstr>
      <vt:lpstr>   «Каллиграфическая минутка на уроках русского языка  в начальной школе»  Часть II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5</cp:revision>
  <dcterms:created xsi:type="dcterms:W3CDTF">2009-10-11T12:05:53Z</dcterms:created>
  <dcterms:modified xsi:type="dcterms:W3CDTF">2012-01-03T14:08:27Z</dcterms:modified>
</cp:coreProperties>
</file>