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3" r:id="rId4"/>
    <p:sldId id="265" r:id="rId5"/>
    <p:sldId id="267" r:id="rId6"/>
    <p:sldId id="269" r:id="rId7"/>
    <p:sldId id="271" r:id="rId8"/>
    <p:sldId id="273" r:id="rId9"/>
    <p:sldId id="27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990000"/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F7BDA-E32E-4D09-8E5D-EC7D5F8918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B9FE2-44E7-47D1-9479-3A939B635C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77778-56FB-413F-9FEC-2A1A9E045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31065-D590-477A-82B0-49F71AE1FC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91884-E9EB-4423-B7F1-259D741D61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419D8-BE50-42DE-A24D-8C2523484C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62FF3-1EE2-471B-A513-D5C0072620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C754C-3DB9-4419-AC29-FDE23AC687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43C17-6A16-4C0B-A557-EEA210D08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28561-B925-4AE0-9694-74D47583C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3FF8-767D-4CD6-B01E-CE11475ADC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27A90B3-B46D-4D21-AF34-4471AB5157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420938"/>
            <a:ext cx="8229600" cy="1143000"/>
          </a:xfrm>
        </p:spPr>
        <p:txBody>
          <a:bodyPr/>
          <a:lstStyle/>
          <a:p>
            <a:pPr eaLnBrk="1" hangingPunct="1"/>
            <a: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>«Каллиграфическая минутка на уроках русского языка </a:t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>в начальной школе»</a:t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en-US" sz="4000" i="1" u="sng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en-US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>Часть </a:t>
            </a:r>
            <a:r>
              <a:rPr lang="en-US" sz="4000" i="1" u="sng" smtClean="0">
                <a:solidFill>
                  <a:schemeClr val="bg1"/>
                </a:solidFill>
                <a:latin typeface="Bookman Old Style" pitchFamily="18" charset="0"/>
              </a:rPr>
              <a:t>I</a:t>
            </a: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endParaRPr lang="ru-RU" sz="2000" i="1" smtClean="0">
              <a:solidFill>
                <a:schemeClr val="bg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4465638" cy="277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115888"/>
            <a:ext cx="3095625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33713"/>
            <a:ext cx="9144000" cy="382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15888"/>
            <a:ext cx="4032250" cy="270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11800" y="115888"/>
            <a:ext cx="26447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22575"/>
            <a:ext cx="9144000" cy="403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71913"/>
            <a:ext cx="9144000" cy="298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вратар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20713"/>
            <a:ext cx="4211638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620713"/>
            <a:ext cx="4491037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115888"/>
            <a:ext cx="4681537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15888"/>
            <a:ext cx="3457575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27425"/>
            <a:ext cx="9144000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13100"/>
            <a:ext cx="914400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188913"/>
            <a:ext cx="4592637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getpi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333375"/>
            <a:ext cx="360045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14788"/>
            <a:ext cx="9144000" cy="284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ЕЕЕ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620713"/>
            <a:ext cx="5073650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post-2091-1172525113_thum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476250"/>
            <a:ext cx="3527425" cy="319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32225"/>
            <a:ext cx="914400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Ё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260350"/>
            <a:ext cx="5588000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765175"/>
            <a:ext cx="3097212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115888"/>
            <a:ext cx="5062537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76625"/>
            <a:ext cx="914400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img26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115888"/>
            <a:ext cx="2330450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Bookman Old Style</vt:lpstr>
      <vt:lpstr>Оформление по умолчанию</vt:lpstr>
      <vt:lpstr>   «Каллиграфическая минутка на уроках русского языка  в начальной школе»  Часть I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народ всегда ценил красивое письмо.  Он говорил:  «Красиво писать - красоту творить».</dc:title>
  <dc:creator>user</dc:creator>
  <cp:lastModifiedBy>Admin</cp:lastModifiedBy>
  <cp:revision>13</cp:revision>
  <dcterms:created xsi:type="dcterms:W3CDTF">2009-10-11T12:01:05Z</dcterms:created>
  <dcterms:modified xsi:type="dcterms:W3CDTF">2012-01-03T14:07:26Z</dcterms:modified>
</cp:coreProperties>
</file>