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6" r:id="rId5"/>
    <p:sldId id="274" r:id="rId6"/>
    <p:sldId id="268" r:id="rId7"/>
    <p:sldId id="259" r:id="rId8"/>
    <p:sldId id="260" r:id="rId9"/>
    <p:sldId id="267" r:id="rId10"/>
    <p:sldId id="271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530278E-AC4F-4DA1-A28A-6FD2066A6C3E}">
          <p14:sldIdLst>
            <p14:sldId id="256"/>
            <p14:sldId id="257"/>
            <p14:sldId id="258"/>
            <p14:sldId id="266"/>
            <p14:sldId id="274"/>
            <p14:sldId id="268"/>
          </p14:sldIdLst>
        </p14:section>
        <p14:section name="Раздел без заголовка" id="{FB626ED6-0FC5-4F0E-8A57-E7D91AC41C88}">
          <p14:sldIdLst>
            <p14:sldId id="259"/>
            <p14:sldId id="260"/>
            <p14:sldId id="267"/>
            <p14:sldId id="271"/>
            <p14:sldId id="27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624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399" cy="68580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2051720" y="1124744"/>
            <a:ext cx="4896544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Устный счёт</a:t>
            </a:r>
          </a:p>
          <a:p>
            <a:pPr algn="ctr"/>
            <a:r>
              <a:rPr lang="ru-RU" sz="8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8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класс</a:t>
            </a:r>
            <a:r>
              <a:rPr lang="ru-RU" sz="8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sz="8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299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800"/>
            <a:ext cx="91417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Вертикальный свиток 1"/>
          <p:cNvSpPr/>
          <p:nvPr/>
        </p:nvSpPr>
        <p:spPr>
          <a:xfrm>
            <a:off x="1691680" y="1412776"/>
            <a:ext cx="5976664" cy="4076048"/>
          </a:xfrm>
          <a:prstGeom prst="vertic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531514"/>
              </p:ext>
            </p:extLst>
          </p:nvPr>
        </p:nvGraphicFramePr>
        <p:xfrm>
          <a:off x="2339751" y="2132857"/>
          <a:ext cx="4680522" cy="324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0174"/>
                <a:gridCol w="1560174"/>
                <a:gridCol w="1560174"/>
              </a:tblGrid>
              <a:tr h="108012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63040" y="2657139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619" y="2204864"/>
            <a:ext cx="1549595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3" y="4331025"/>
            <a:ext cx="1224136" cy="99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63480" y="1898118"/>
            <a:ext cx="1033063" cy="1549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13885" y="4072759"/>
            <a:ext cx="1033063" cy="1549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23010" y="2946655"/>
            <a:ext cx="1082354" cy="156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61291" y="1881986"/>
            <a:ext cx="952500" cy="1565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98561" y="4123458"/>
            <a:ext cx="1077959" cy="1448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41031" y="3067947"/>
            <a:ext cx="1077959" cy="1448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348" y="3273176"/>
            <a:ext cx="1224136" cy="99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Выноска-облако 5"/>
          <p:cNvSpPr/>
          <p:nvPr/>
        </p:nvSpPr>
        <p:spPr>
          <a:xfrm>
            <a:off x="6588224" y="116632"/>
            <a:ext cx="2664296" cy="3136433"/>
          </a:xfrm>
          <a:prstGeom prst="cloud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Каких листиков мне не хватает?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63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Выноска-облако 1"/>
          <p:cNvSpPr/>
          <p:nvPr/>
        </p:nvSpPr>
        <p:spPr>
          <a:xfrm>
            <a:off x="5076056" y="404664"/>
            <a:ext cx="4067944" cy="2268832"/>
          </a:xfrm>
          <a:prstGeom prst="cloudCallout">
            <a:avLst>
              <a:gd name="adj1" fmla="val -54934"/>
              <a:gd name="adj2" fmla="val 1494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Вы молодцы!</a:t>
            </a:r>
          </a:p>
          <a:p>
            <a:pPr algn="ctr"/>
            <a:r>
              <a:rPr lang="ru-RU" sz="3200" dirty="0" smtClean="0"/>
              <a:t>Желаю удачи вам!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4307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53" y="620689"/>
            <a:ext cx="3816423" cy="57606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3347864" y="332656"/>
            <a:ext cx="5256584" cy="2268832"/>
          </a:xfrm>
          <a:prstGeom prst="cloudCallout">
            <a:avLst>
              <a:gd name="adj1" fmla="val -60960"/>
              <a:gd name="adj2" fmla="val 189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Ребята, помогите мне сосчитать зайцев.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82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2051"/>
            <a:ext cx="1335807" cy="242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9" y="3356992"/>
            <a:ext cx="1335807" cy="242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356992"/>
            <a:ext cx="1335807" cy="242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3356992"/>
            <a:ext cx="1335807" cy="242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125" y="3356992"/>
            <a:ext cx="1335807" cy="242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869" y="331627"/>
            <a:ext cx="1335807" cy="242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7" y="188640"/>
            <a:ext cx="1335807" cy="242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32656"/>
            <a:ext cx="1335807" cy="242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31628"/>
            <a:ext cx="1335807" cy="242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56992"/>
            <a:ext cx="1335807" cy="242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80528" y="2625714"/>
            <a:ext cx="9001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ru-RU" sz="54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1,      2,     3,      4,  </a:t>
            </a:r>
            <a:r>
              <a:rPr lang="en-US" sz="54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ru-RU" sz="54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5</a:t>
            </a:r>
            <a:endParaRPr lang="ru-RU" sz="54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5445224"/>
            <a:ext cx="84969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6,    7,    </a:t>
            </a:r>
            <a:r>
              <a:rPr lang="en-US" sz="54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8,     9,     10</a:t>
            </a:r>
            <a:endParaRPr lang="ru-RU" sz="54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3855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" y="0"/>
            <a:ext cx="91417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122356" y="287661"/>
            <a:ext cx="2865468" cy="29843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1 </a:t>
            </a:r>
            <a:r>
              <a:rPr lang="ru-RU" sz="3200" dirty="0" smtClean="0">
                <a:solidFill>
                  <a:schemeClr val="bg1"/>
                </a:solidFill>
              </a:rPr>
              <a:t>ряд 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Ребята, сосчитайте 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от 2 до 10.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987824" y="692696"/>
            <a:ext cx="3096344" cy="33843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2 ряд </a:t>
            </a:r>
          </a:p>
          <a:p>
            <a:pPr algn="ctr"/>
            <a:r>
              <a:rPr lang="ru-RU" sz="2800" dirty="0" smtClean="0"/>
              <a:t>Ребята, сосчитайте</a:t>
            </a:r>
          </a:p>
          <a:p>
            <a:pPr algn="ctr"/>
            <a:r>
              <a:rPr lang="ru-RU" sz="2800" dirty="0" smtClean="0"/>
              <a:t>От 10 до 4.</a:t>
            </a:r>
            <a:endParaRPr lang="ru-RU" sz="2800" dirty="0"/>
          </a:p>
        </p:txBody>
      </p:sp>
      <p:sp>
        <p:nvSpPr>
          <p:cNvPr id="5" name="Овал 4"/>
          <p:cNvSpPr/>
          <p:nvPr/>
        </p:nvSpPr>
        <p:spPr>
          <a:xfrm>
            <a:off x="6156176" y="305878"/>
            <a:ext cx="2664296" cy="29661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3 ряд </a:t>
            </a:r>
          </a:p>
          <a:p>
            <a:pPr algn="ctr"/>
            <a:r>
              <a:rPr lang="ru-RU" sz="2400" dirty="0" smtClean="0"/>
              <a:t>Ребята, сосчитайте </a:t>
            </a:r>
          </a:p>
          <a:p>
            <a:pPr algn="ctr"/>
            <a:r>
              <a:rPr lang="ru-RU" sz="3200" dirty="0" smtClean="0"/>
              <a:t>от 9 до 3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8873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39952" y="620688"/>
            <a:ext cx="4320480" cy="561662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542" y="-4432"/>
            <a:ext cx="925054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Вертикальный свиток 1"/>
          <p:cNvSpPr/>
          <p:nvPr/>
        </p:nvSpPr>
        <p:spPr>
          <a:xfrm>
            <a:off x="3402124" y="324895"/>
            <a:ext cx="5796136" cy="6120680"/>
          </a:xfrm>
          <a:prstGeom prst="vertic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1268760"/>
            <a:ext cx="432048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1 2 3 5 8 9 10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67944" y="2967335"/>
            <a:ext cx="43204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1 3 4 6 8 10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4466728"/>
            <a:ext cx="46805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1 2 5 8 10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179512" y="324895"/>
            <a:ext cx="3222612" cy="1508180"/>
          </a:xfrm>
          <a:prstGeom prst="cloudCallout">
            <a:avLst>
              <a:gd name="adj1" fmla="val -17618"/>
              <a:gd name="adj2" fmla="val 20178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Будьте внимательными и найдите ошибки!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508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" y="-11697"/>
            <a:ext cx="91417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2411760" y="692696"/>
            <a:ext cx="4248472" cy="2880320"/>
          </a:xfrm>
          <a:prstGeom prst="cloudCallout">
            <a:avLst>
              <a:gd name="adj1" fmla="val 35172"/>
              <a:gd name="adj2" fmla="val 821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 какими математическими терминами мы познакомились?</a:t>
            </a:r>
            <a:endParaRPr lang="ru-RU" sz="2400" dirty="0"/>
          </a:p>
        </p:txBody>
      </p:sp>
      <p:sp>
        <p:nvSpPr>
          <p:cNvPr id="4" name="Выноска-облако 3"/>
          <p:cNvSpPr/>
          <p:nvPr/>
        </p:nvSpPr>
        <p:spPr>
          <a:xfrm>
            <a:off x="6300192" y="548680"/>
            <a:ext cx="2592288" cy="2736304"/>
          </a:xfrm>
          <a:prstGeom prst="cloudCallout">
            <a:avLst>
              <a:gd name="adj1" fmla="val -87990"/>
              <a:gd name="adj2" fmla="val 832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Какие цифры вы, научились писать?</a:t>
            </a:r>
            <a:endParaRPr lang="ru-RU" sz="2400" dirty="0"/>
          </a:p>
        </p:txBody>
      </p:sp>
      <p:sp>
        <p:nvSpPr>
          <p:cNvPr id="5" name="Выноска-облако 4"/>
          <p:cNvSpPr/>
          <p:nvPr/>
        </p:nvSpPr>
        <p:spPr>
          <a:xfrm flipH="1">
            <a:off x="-108520" y="217617"/>
            <a:ext cx="3096344" cy="3024336"/>
          </a:xfrm>
          <a:prstGeom prst="cloudCallout">
            <a:avLst>
              <a:gd name="adj1" fmla="val -28510"/>
              <a:gd name="adj2" fmla="val 872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А сегодня наш урок мы начнём с повторения пройденного материала.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3797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5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2339752" y="3645024"/>
            <a:ext cx="2448272" cy="1251428"/>
          </a:xfrm>
          <a:prstGeom prst="cloudCallout">
            <a:avLst>
              <a:gd name="adj1" fmla="val -42364"/>
              <a:gd name="adj2" fmla="val 693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Помоги, Леопольд!</a:t>
            </a:r>
            <a:endParaRPr lang="ru-RU" dirty="0"/>
          </a:p>
        </p:txBody>
      </p:sp>
      <p:sp>
        <p:nvSpPr>
          <p:cNvPr id="4" name="Выноска-облако 3"/>
          <p:cNvSpPr/>
          <p:nvPr/>
        </p:nvSpPr>
        <p:spPr>
          <a:xfrm>
            <a:off x="7308305" y="1052736"/>
            <a:ext cx="1835694" cy="187220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Ребята,  сравните числа.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21429965">
            <a:off x="651059" y="1292397"/>
            <a:ext cx="525448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2__4      3__1</a:t>
            </a:r>
          </a:p>
          <a:p>
            <a:pPr algn="ctr"/>
            <a:r>
              <a:rPr lang="ru-RU" sz="5400" b="1" spc="5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4__5      4__2</a:t>
            </a:r>
          </a:p>
          <a:p>
            <a:pPr algn="ctr"/>
            <a:r>
              <a:rPr lang="en-US" sz="5400" b="1" cap="none" spc="5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1__4       5__3</a:t>
            </a:r>
            <a:endParaRPr lang="ru-RU" sz="5400" b="1" cap="none" spc="5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031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" y="0"/>
            <a:ext cx="91417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Выноска-облако 1"/>
          <p:cNvSpPr/>
          <p:nvPr/>
        </p:nvSpPr>
        <p:spPr>
          <a:xfrm>
            <a:off x="2411760" y="960312"/>
            <a:ext cx="4104456" cy="4032448"/>
          </a:xfrm>
          <a:prstGeom prst="cloudCallout">
            <a:avLst>
              <a:gd name="adj1" fmla="val -51348"/>
              <a:gd name="adj2" fmla="val 3854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1700808"/>
            <a:ext cx="187333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2+1=</a:t>
            </a:r>
            <a:endParaRPr lang="ru-RU" sz="54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1" y="1484784"/>
            <a:ext cx="16561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5-1=</a:t>
            </a:r>
            <a:endParaRPr lang="ru-RU" sz="54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2624138"/>
            <a:ext cx="187220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4-2=</a:t>
            </a:r>
            <a:endParaRPr lang="ru-RU" sz="54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2" y="2708920"/>
            <a:ext cx="16561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3-1=</a:t>
            </a:r>
            <a:endParaRPr lang="ru-RU" sz="54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03848" y="3547467"/>
            <a:ext cx="216901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1+1=</a:t>
            </a:r>
            <a:endParaRPr lang="ru-RU" sz="5400" b="1" cap="none" spc="5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1620236" y="116632"/>
            <a:ext cx="3167787" cy="1332728"/>
          </a:xfrm>
          <a:prstGeom prst="cloudCallout">
            <a:avLst>
              <a:gd name="adj1" fmla="val -74188"/>
              <a:gd name="adj2" fmla="val 2782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979712" y="332656"/>
            <a:ext cx="2484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Помогите нам решить примеры!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58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" y="0"/>
            <a:ext cx="91417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вал 1"/>
          <p:cNvSpPr/>
          <p:nvPr/>
        </p:nvSpPr>
        <p:spPr>
          <a:xfrm>
            <a:off x="232923" y="287015"/>
            <a:ext cx="2736304" cy="298502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987824" y="692696"/>
            <a:ext cx="3096344" cy="338437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156176" y="305878"/>
            <a:ext cx="2664296" cy="296616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692696"/>
            <a:ext cx="102043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2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85267" y="1894518"/>
            <a:ext cx="613542" cy="6642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920117"/>
            <a:ext cx="720080" cy="6386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1088740"/>
            <a:ext cx="1080120" cy="818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3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60032" y="2218843"/>
            <a:ext cx="792088" cy="679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1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455876" y="2218843"/>
            <a:ext cx="756084" cy="7061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2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76256" y="692696"/>
            <a:ext cx="1008112" cy="8054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668344" y="1650570"/>
            <a:ext cx="792088" cy="7142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524600" y="1650570"/>
            <a:ext cx="711696" cy="7267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36916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5" grpId="0" animBg="1"/>
      <p:bldP spid="10" grpId="0" animBg="1"/>
      <p:bldP spid="11" grpId="0" animBg="1"/>
      <p:bldP spid="9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100</TotalTime>
  <Words>175</Words>
  <Application>Microsoft Office PowerPoint</Application>
  <PresentationFormat>Экран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Кузя</dc:creator>
  <cp:lastModifiedBy>Кузя</cp:lastModifiedBy>
  <cp:revision>13</cp:revision>
  <dcterms:created xsi:type="dcterms:W3CDTF">2011-09-28T13:30:41Z</dcterms:created>
  <dcterms:modified xsi:type="dcterms:W3CDTF">2011-09-28T16:40:28Z</dcterms:modified>
</cp:coreProperties>
</file>