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74" r:id="rId6"/>
    <p:sldId id="268" r:id="rId7"/>
    <p:sldId id="259" r:id="rId8"/>
    <p:sldId id="260" r:id="rId9"/>
    <p:sldId id="267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30278E-AC4F-4DA1-A28A-6FD2066A6C3E}">
          <p14:sldIdLst>
            <p14:sldId id="256"/>
            <p14:sldId id="257"/>
            <p14:sldId id="258"/>
            <p14:sldId id="266"/>
            <p14:sldId id="274"/>
            <p14:sldId id="268"/>
          </p14:sldIdLst>
        </p14:section>
        <p14:section name="Раздел без заголовка" id="{FB626ED6-0FC5-4F0E-8A57-E7D91AC41C88}">
          <p14:sldIdLst>
            <p14:sldId id="259"/>
            <p14:sldId id="260"/>
            <p14:sldId id="267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399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51720" y="1124744"/>
            <a:ext cx="489654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Устный счёт</a:t>
            </a:r>
          </a:p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класс</a:t>
            </a:r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9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00"/>
            <a:ext cx="9141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1691680" y="1412776"/>
            <a:ext cx="5976664" cy="407604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31514"/>
              </p:ext>
            </p:extLst>
          </p:nvPr>
        </p:nvGraphicFramePr>
        <p:xfrm>
          <a:off x="2339751" y="2132857"/>
          <a:ext cx="468052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74"/>
                <a:gridCol w="1560174"/>
                <a:gridCol w="156017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63040" y="265713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19" y="2204864"/>
            <a:ext cx="154959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331025"/>
            <a:ext cx="1224136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3480" y="1898118"/>
            <a:ext cx="1033063" cy="15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3885" y="4072759"/>
            <a:ext cx="1033063" cy="15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3010" y="2946655"/>
            <a:ext cx="1082354" cy="15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1291" y="1881986"/>
            <a:ext cx="952500" cy="156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8561" y="4123458"/>
            <a:ext cx="1077959" cy="14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1031" y="3067947"/>
            <a:ext cx="1077959" cy="14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48" y="3273176"/>
            <a:ext cx="1224136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6588224" y="116632"/>
            <a:ext cx="2664296" cy="3136433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Каких листиков мне не хватает?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076056" y="404664"/>
            <a:ext cx="4067944" cy="2268832"/>
          </a:xfrm>
          <a:prstGeom prst="cloudCallout">
            <a:avLst>
              <a:gd name="adj1" fmla="val -54934"/>
              <a:gd name="adj2" fmla="val 149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 молодцы!</a:t>
            </a:r>
          </a:p>
          <a:p>
            <a:pPr algn="ctr"/>
            <a:r>
              <a:rPr lang="ru-RU" sz="3200" dirty="0" smtClean="0"/>
              <a:t>Желаю удачи вам!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30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3" y="620689"/>
            <a:ext cx="3816423" cy="5760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3347864" y="332656"/>
            <a:ext cx="5256584" cy="2268832"/>
          </a:xfrm>
          <a:prstGeom prst="cloudCallout">
            <a:avLst>
              <a:gd name="adj1" fmla="val -60960"/>
              <a:gd name="adj2" fmla="val 1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Ребята, помогите мне сосчитать зайцев.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051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356992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356992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25" y="3356992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69" y="331627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88640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1628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335807" cy="2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2625714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1,      2,     3,      4,  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44522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6,    7,    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8,     9,     10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8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0"/>
            <a:ext cx="9141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22356" y="287661"/>
            <a:ext cx="2865468" cy="2984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 </a:t>
            </a:r>
            <a:r>
              <a:rPr lang="ru-RU" sz="3200" dirty="0" smtClean="0">
                <a:solidFill>
                  <a:schemeClr val="bg1"/>
                </a:solidFill>
              </a:rPr>
              <a:t>ряд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Ребята, сосчитайте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 2 до 10.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87824" y="692696"/>
            <a:ext cx="3096344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 ряд </a:t>
            </a:r>
          </a:p>
          <a:p>
            <a:pPr algn="ctr"/>
            <a:r>
              <a:rPr lang="ru-RU" sz="2800" dirty="0" smtClean="0"/>
              <a:t>Ребята, сосчитайте</a:t>
            </a:r>
          </a:p>
          <a:p>
            <a:pPr algn="ctr"/>
            <a:r>
              <a:rPr lang="ru-RU" sz="2800" dirty="0" smtClean="0"/>
              <a:t>От 10 до 4.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6156176" y="305878"/>
            <a:ext cx="2664296" cy="2966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 ряд </a:t>
            </a:r>
          </a:p>
          <a:p>
            <a:pPr algn="ctr"/>
            <a:r>
              <a:rPr lang="ru-RU" sz="2400" dirty="0" smtClean="0"/>
              <a:t>Ребята, сосчитайте </a:t>
            </a:r>
          </a:p>
          <a:p>
            <a:pPr algn="ctr"/>
            <a:r>
              <a:rPr lang="ru-RU" sz="3200" dirty="0" smtClean="0"/>
              <a:t>от 9 до 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87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620688"/>
            <a:ext cx="4320480" cy="56166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42" y="-4432"/>
            <a:ext cx="92505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3402124" y="324895"/>
            <a:ext cx="5796136" cy="612068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268760"/>
            <a:ext cx="432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1 2 3 5 8 9 10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967335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1 3 4 6 8 10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466728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1 2 5 8 10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79512" y="324895"/>
            <a:ext cx="3222612" cy="1508180"/>
          </a:xfrm>
          <a:prstGeom prst="cloudCallout">
            <a:avLst>
              <a:gd name="adj1" fmla="val -17618"/>
              <a:gd name="adj2" fmla="val 2017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Будьте внимательными и найдите ошибки!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-11697"/>
            <a:ext cx="9141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411760" y="692696"/>
            <a:ext cx="4248472" cy="2880320"/>
          </a:xfrm>
          <a:prstGeom prst="cloudCallout">
            <a:avLst>
              <a:gd name="adj1" fmla="val 35172"/>
              <a:gd name="adj2" fmla="val 82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 какими математическими терминами мы познакомились?</a:t>
            </a:r>
            <a:endParaRPr lang="ru-RU" sz="2400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300192" y="548680"/>
            <a:ext cx="2592288" cy="2736304"/>
          </a:xfrm>
          <a:prstGeom prst="cloudCallout">
            <a:avLst>
              <a:gd name="adj1" fmla="val -87990"/>
              <a:gd name="adj2" fmla="val 8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Какие цифры вы, научились писать?</a:t>
            </a:r>
            <a:endParaRPr lang="ru-RU" sz="2400" dirty="0"/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-108520" y="217617"/>
            <a:ext cx="3096344" cy="3024336"/>
          </a:xfrm>
          <a:prstGeom prst="cloudCallout">
            <a:avLst>
              <a:gd name="adj1" fmla="val -28510"/>
              <a:gd name="adj2" fmla="val 87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 сегодня наш урок мы начнём с повторения пройденного материала.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79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339752" y="3645024"/>
            <a:ext cx="2448272" cy="1251428"/>
          </a:xfrm>
          <a:prstGeom prst="cloudCallout">
            <a:avLst>
              <a:gd name="adj1" fmla="val -42364"/>
              <a:gd name="adj2" fmla="val 69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Помоги, Леопольд!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7308305" y="1052736"/>
            <a:ext cx="1835694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Ребята,  сравните числа.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429965">
            <a:off x="651059" y="1292397"/>
            <a:ext cx="52544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2__4      3__1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4__5      4__2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1__4       5__3</a:t>
            </a:r>
            <a:endParaRPr lang="ru-RU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3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0"/>
            <a:ext cx="9141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11760" y="960312"/>
            <a:ext cx="4104456" cy="4032448"/>
          </a:xfrm>
          <a:prstGeom prst="cloudCallout">
            <a:avLst>
              <a:gd name="adj1" fmla="val -51348"/>
              <a:gd name="adj2" fmla="val 385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700808"/>
            <a:ext cx="18733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2+1=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1" y="1484784"/>
            <a:ext cx="1656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5-1=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24138"/>
            <a:ext cx="1872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4-2=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2" y="2708920"/>
            <a:ext cx="1656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3-1=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547467"/>
            <a:ext cx="216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1+1=</a:t>
            </a:r>
            <a:endParaRPr lang="ru-RU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620236" y="116632"/>
            <a:ext cx="3167787" cy="1332728"/>
          </a:xfrm>
          <a:prstGeom prst="cloudCallout">
            <a:avLst>
              <a:gd name="adj1" fmla="val -74188"/>
              <a:gd name="adj2" fmla="val 278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332656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Помогите нам решить примеры!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0"/>
            <a:ext cx="9141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32923" y="287015"/>
            <a:ext cx="2736304" cy="29850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692696"/>
            <a:ext cx="3096344" cy="33843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6176" y="305878"/>
            <a:ext cx="2664296" cy="29661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92696"/>
            <a:ext cx="102043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5267" y="1894518"/>
            <a:ext cx="613542" cy="664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20117"/>
            <a:ext cx="720080" cy="63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088740"/>
            <a:ext cx="1080120" cy="818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218843"/>
            <a:ext cx="792088" cy="67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55876" y="2218843"/>
            <a:ext cx="756084" cy="706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692696"/>
            <a:ext cx="1008112" cy="80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1650570"/>
            <a:ext cx="792088" cy="714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24600" y="1650570"/>
            <a:ext cx="711696" cy="726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691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5" grpId="0" animBg="1"/>
      <p:bldP spid="10" grpId="0" animBg="1"/>
      <p:bldP spid="11" grpId="0" animBg="1"/>
      <p:bldP spid="9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175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Кузя</dc:creator>
  <cp:lastModifiedBy>Кузя</cp:lastModifiedBy>
  <cp:revision>13</cp:revision>
  <dcterms:created xsi:type="dcterms:W3CDTF">2011-09-28T13:30:41Z</dcterms:created>
  <dcterms:modified xsi:type="dcterms:W3CDTF">2011-09-28T16:40:28Z</dcterms:modified>
</cp:coreProperties>
</file>