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41E68-905E-47F2-AD9E-75C7BBB9631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4B4900-C203-48E8-B619-81EDA18F99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22145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Клуб здорового образа жизни</a:t>
            </a:r>
            <a:br>
              <a:rPr lang="ru-RU" dirty="0" smtClean="0"/>
            </a:br>
            <a:r>
              <a:rPr lang="ru-RU" dirty="0" smtClean="0"/>
              <a:t>«Источник здоровья»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305170" cy="375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2009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Здоровье очень нужно всем, </a:t>
            </a:r>
            <a:br>
              <a:rPr lang="ru-RU" sz="2800" dirty="0" smtClean="0"/>
            </a:br>
            <a:r>
              <a:rPr lang="ru-RU" sz="2800" dirty="0" smtClean="0"/>
              <a:t>Что б не было больших проблем! </a:t>
            </a:r>
            <a:br>
              <a:rPr lang="ru-RU" sz="2800" dirty="0" smtClean="0"/>
            </a:br>
            <a:r>
              <a:rPr lang="ru-RU" sz="2800" dirty="0" smtClean="0"/>
              <a:t>А поможет нам в этом спорт </a:t>
            </a:r>
            <a:br>
              <a:rPr lang="ru-RU" sz="2800" dirty="0" smtClean="0"/>
            </a:br>
            <a:r>
              <a:rPr lang="ru-RU" sz="2800" dirty="0" smtClean="0"/>
              <a:t>Хоккей, волейбол и теннисный корт.</a:t>
            </a:r>
            <a:endParaRPr lang="ru-RU" sz="2800" dirty="0"/>
          </a:p>
        </p:txBody>
      </p:sp>
      <p:pic>
        <p:nvPicPr>
          <p:cNvPr id="1026" name="Picture 2" descr="D:\Картинки\Мой любимый класс\Мы в 9 классе\Зелёная роща 2010\IMG_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Мы со спортом дружим, </a:t>
            </a:r>
            <a:br>
              <a:rPr lang="ru-RU" sz="3200" dirty="0" smtClean="0"/>
            </a:br>
            <a:r>
              <a:rPr lang="ru-RU" sz="3200" dirty="0" smtClean="0"/>
              <a:t>Очень спорт нам нужен. </a:t>
            </a:r>
            <a:br>
              <a:rPr lang="ru-RU" sz="3200" dirty="0" smtClean="0"/>
            </a:br>
            <a:r>
              <a:rPr lang="ru-RU" sz="3200" dirty="0" smtClean="0"/>
              <a:t>Так не будем же лениться. </a:t>
            </a:r>
            <a:br>
              <a:rPr lang="ru-RU" sz="3200" dirty="0" smtClean="0"/>
            </a:br>
            <a:r>
              <a:rPr lang="ru-RU" sz="3200" dirty="0" smtClean="0"/>
              <a:t>«Дело мастера боится»!</a:t>
            </a:r>
            <a:endParaRPr lang="ru-RU" sz="3200" dirty="0"/>
          </a:p>
        </p:txBody>
      </p:sp>
      <p:pic>
        <p:nvPicPr>
          <p:cNvPr id="4098" name="Picture 2" descr="D:\Картинки\Мой любимый класс\Мы в 10 классе\На физ.ре\IMG_4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Надо с детства закаляться </a:t>
            </a:r>
            <a:br>
              <a:rPr lang="ru-RU" sz="3200" dirty="0" smtClean="0"/>
            </a:br>
            <a:r>
              <a:rPr lang="ru-RU" sz="3200" dirty="0" smtClean="0"/>
              <a:t>Надо спортом заниматься </a:t>
            </a:r>
            <a:br>
              <a:rPr lang="ru-RU" sz="3200" dirty="0" smtClean="0"/>
            </a:br>
            <a:r>
              <a:rPr lang="ru-RU" sz="3200" dirty="0" smtClean="0"/>
              <a:t>Сигареты, водку, пиво, </a:t>
            </a:r>
            <a:br>
              <a:rPr lang="ru-RU" sz="3200" dirty="0" smtClean="0"/>
            </a:br>
            <a:r>
              <a:rPr lang="ru-RU" sz="3200" dirty="0" smtClean="0"/>
              <a:t>Мы оставим для ленивых.</a:t>
            </a:r>
            <a:endParaRPr lang="ru-RU" sz="3200" dirty="0"/>
          </a:p>
        </p:txBody>
      </p:sp>
      <p:pic>
        <p:nvPicPr>
          <p:cNvPr id="5122" name="Picture 2" descr="D:\Картинки\Мой любимый класс\Мы в 10 классе\На физ.ре\IMG_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Я не пью и не курю, </a:t>
            </a:r>
            <a:br>
              <a:rPr lang="ru-RU" sz="3200" dirty="0" smtClean="0"/>
            </a:br>
            <a:r>
              <a:rPr lang="ru-RU" sz="3200" dirty="0" smtClean="0"/>
              <a:t>В спорте все рекорды бью </a:t>
            </a:r>
            <a:br>
              <a:rPr lang="ru-RU" sz="3200" dirty="0" smtClean="0"/>
            </a:br>
            <a:r>
              <a:rPr lang="ru-RU" sz="3200" dirty="0" smtClean="0"/>
              <a:t>Становись в спортивный ряд! </a:t>
            </a:r>
            <a:br>
              <a:rPr lang="ru-RU" sz="3200" dirty="0" smtClean="0"/>
            </a:br>
            <a:r>
              <a:rPr lang="ru-RU" sz="3200" dirty="0" smtClean="0"/>
              <a:t>Победим мы всех подряд!</a:t>
            </a:r>
            <a:endParaRPr lang="ru-RU" sz="3200" dirty="0"/>
          </a:p>
        </p:txBody>
      </p:sp>
      <p:pic>
        <p:nvPicPr>
          <p:cNvPr id="2050" name="Picture 2" descr="D:\Картинки\Мой любимый класс\Мы в 9 классе\поход\DSC0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785794"/>
            <a:ext cx="2400288" cy="53578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Ребятам наш совет такой, </a:t>
            </a:r>
            <a:br>
              <a:rPr lang="ru-RU" sz="2800" dirty="0" smtClean="0"/>
            </a:br>
            <a:r>
              <a:rPr lang="ru-RU" sz="2800" dirty="0" smtClean="0"/>
              <a:t>Чисти зубы, руки мой!!! </a:t>
            </a:r>
            <a:br>
              <a:rPr lang="ru-RU" sz="2800" dirty="0" smtClean="0"/>
            </a:br>
            <a:r>
              <a:rPr lang="ru-RU" sz="2800" dirty="0" smtClean="0"/>
              <a:t>Бодро бегай на зарядку! </a:t>
            </a:r>
            <a:br>
              <a:rPr lang="ru-RU" sz="2800" dirty="0" smtClean="0"/>
            </a:br>
            <a:r>
              <a:rPr lang="ru-RU" sz="2800" dirty="0" smtClean="0"/>
              <a:t>Воспитай любовь к порядку! </a:t>
            </a:r>
            <a:br>
              <a:rPr lang="ru-RU" sz="2800" dirty="0" smtClean="0"/>
            </a:br>
            <a:r>
              <a:rPr lang="ru-RU" sz="2800" dirty="0" smtClean="0"/>
              <a:t>О врачах тогда забудешь, </a:t>
            </a:r>
            <a:br>
              <a:rPr lang="ru-RU" sz="2800" dirty="0" smtClean="0"/>
            </a:br>
            <a:r>
              <a:rPr lang="ru-RU" sz="2800" dirty="0" smtClean="0"/>
              <a:t>и здоровеньким ты будешь.</a:t>
            </a:r>
            <a:endParaRPr lang="ru-RU" sz="2800" dirty="0"/>
          </a:p>
        </p:txBody>
      </p:sp>
      <p:pic>
        <p:nvPicPr>
          <p:cNvPr id="3074" name="Picture 2" descr="D:\Картинки\Мой любимый класс\Мы в 9 классе\поход\IMG_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1457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Девять десятых нашего счастья зависит от здоровья.</a:t>
            </a:r>
            <a:br>
              <a:rPr lang="ru-RU" dirty="0" smtClean="0"/>
            </a:br>
            <a:r>
              <a:rPr lang="ru-RU" sz="4900" dirty="0" smtClean="0"/>
              <a:t>Артур Шопенгауэр</a:t>
            </a:r>
            <a:endParaRPr lang="ru-RU" sz="49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71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38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Клуб здорового образа жизни «Источник здоровья»</vt:lpstr>
      <vt:lpstr>Здоровье очень нужно всем,  Что б не было больших проблем!  А поможет нам в этом спорт  Хоккей, волейбол и теннисный корт.</vt:lpstr>
      <vt:lpstr>Мы со спортом дружим,  Очень спорт нам нужен.  Так не будем же лениться.  «Дело мастера боится»!</vt:lpstr>
      <vt:lpstr>Надо с детства закаляться  Надо спортом заниматься  Сигареты, водку, пиво,  Мы оставим для ленивых.</vt:lpstr>
      <vt:lpstr>Я не пью и не курю,  В спорте все рекорды бью  Становись в спортивный ряд!  Победим мы всех подряд!</vt:lpstr>
      <vt:lpstr>Ребятам наш совет такой,  Чисти зубы, руки мой!!!  Бодро бегай на зарядку!  Воспитай любовь к порядку!  О врачах тогда забудешь,  и здоровеньким ты будешь.</vt:lpstr>
      <vt:lpstr>Девять десятых нашего счастья зависит от здоровья. Артур Шопенгауэр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здорового образа жизни «Источник здоровья»</dc:title>
  <dc:creator>Admin</dc:creator>
  <cp:lastModifiedBy>kab319</cp:lastModifiedBy>
  <cp:revision>5</cp:revision>
  <dcterms:created xsi:type="dcterms:W3CDTF">2011-04-13T15:02:13Z</dcterms:created>
  <dcterms:modified xsi:type="dcterms:W3CDTF">2011-04-14T03:26:41Z</dcterms:modified>
</cp:coreProperties>
</file>