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06BA"/>
    <a:srgbClr val="B9074B"/>
    <a:srgbClr val="FF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71612"/>
            <a:ext cx="8186766" cy="407196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2806BA"/>
                </a:solidFill>
                <a:latin typeface="Georgia" pitchFamily="18" charset="0"/>
              </a:rPr>
              <a:t>Урок по познанию мира в 1 классе </a:t>
            </a:r>
            <a:br>
              <a:rPr lang="ru-RU" sz="2800" dirty="0" smtClean="0">
                <a:solidFill>
                  <a:srgbClr val="2806BA"/>
                </a:solidFill>
                <a:latin typeface="Georgia" pitchFamily="18" charset="0"/>
              </a:rPr>
            </a:br>
            <a:r>
              <a:rPr lang="ru-RU" sz="2800" dirty="0" smtClean="0">
                <a:solidFill>
                  <a:srgbClr val="2806BA"/>
                </a:solidFill>
                <a:latin typeface="Georgia" pitchFamily="18" charset="0"/>
              </a:rPr>
              <a:t>Тема: </a:t>
            </a:r>
            <a:r>
              <a:rPr lang="ru-RU" sz="3200" b="1" dirty="0" smtClean="0">
                <a:solidFill>
                  <a:srgbClr val="B9074B"/>
                </a:solidFill>
                <a:latin typeface="Georgia" pitchFamily="18" charset="0"/>
              </a:rPr>
              <a:t>« Насекомые»</a:t>
            </a:r>
            <a:r>
              <a:rPr lang="ru-RU" dirty="0" smtClean="0">
                <a:solidFill>
                  <a:srgbClr val="2806BA"/>
                </a:solidFill>
                <a:latin typeface="Georgia" pitchFamily="18" charset="0"/>
              </a:rPr>
              <a:t/>
            </a:r>
            <a:br>
              <a:rPr lang="ru-RU" dirty="0" smtClean="0">
                <a:solidFill>
                  <a:srgbClr val="2806BA"/>
                </a:solidFill>
                <a:latin typeface="Georgia" pitchFamily="18" charset="0"/>
              </a:rPr>
            </a:br>
            <a:r>
              <a:rPr lang="ru-RU" sz="2800" dirty="0" smtClean="0">
                <a:solidFill>
                  <a:srgbClr val="2806BA"/>
                </a:solidFill>
                <a:latin typeface="Georgia" pitchFamily="18" charset="0"/>
              </a:rPr>
              <a:t>Разработала:</a:t>
            </a:r>
            <a:r>
              <a:rPr lang="ru-RU" sz="3600" dirty="0" smtClean="0">
                <a:solidFill>
                  <a:srgbClr val="2806BA"/>
                </a:solidFill>
                <a:latin typeface="Georgia" pitchFamily="18" charset="0"/>
              </a:rPr>
              <a:t> </a:t>
            </a:r>
            <a:r>
              <a:rPr lang="ru-RU" sz="2800" dirty="0" smtClean="0">
                <a:solidFill>
                  <a:srgbClr val="2806BA"/>
                </a:solidFill>
                <a:latin typeface="Georgia" pitchFamily="18" charset="0"/>
              </a:rPr>
              <a:t>учитель начальных классов </a:t>
            </a:r>
            <a:br>
              <a:rPr lang="ru-RU" sz="2800" dirty="0" smtClean="0">
                <a:solidFill>
                  <a:srgbClr val="2806BA"/>
                </a:solidFill>
                <a:latin typeface="Georgia" pitchFamily="18" charset="0"/>
              </a:rPr>
            </a:br>
            <a:r>
              <a:rPr lang="ru-RU" sz="2800" dirty="0" smtClean="0">
                <a:solidFill>
                  <a:srgbClr val="2806BA"/>
                </a:solidFill>
                <a:latin typeface="Georgia" pitchFamily="18" charset="0"/>
              </a:rPr>
              <a:t>Исимова А.К.</a:t>
            </a:r>
            <a:endParaRPr lang="ru-RU" sz="2800" dirty="0">
              <a:solidFill>
                <a:srgbClr val="2806BA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78579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2806BA"/>
                </a:solidFill>
              </a:rPr>
              <a:t>Департамент образования и науки Республики Казахстан</a:t>
            </a:r>
          </a:p>
          <a:p>
            <a:pPr algn="ctr"/>
            <a:r>
              <a:rPr lang="ru-RU" sz="2400" dirty="0" smtClean="0">
                <a:solidFill>
                  <a:srgbClr val="2806BA"/>
                </a:solidFill>
              </a:rPr>
              <a:t> ГУ СОШ № 30</a:t>
            </a:r>
            <a:endParaRPr lang="ru-RU" sz="2400" dirty="0">
              <a:solidFill>
                <a:srgbClr val="2806BA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секомы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664" y="2348880"/>
            <a:ext cx="6453509" cy="31317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547664" y="1052736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Georgia" pitchFamily="18" charset="0"/>
              </a:rPr>
              <a:t>Охрана насекомых</a:t>
            </a:r>
            <a:endParaRPr lang="ru-RU" sz="40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5661248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Georgia" pitchFamily="18" charset="0"/>
              </a:rPr>
              <a:t>Нельзя!</a:t>
            </a:r>
            <a:endParaRPr lang="ru-RU" sz="4400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0656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714488"/>
            <a:ext cx="7704856" cy="256984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Цель урока:  </a:t>
            </a:r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Дать </a:t>
            </a:r>
            <a:r>
              <a:rPr lang="ru-RU" sz="3200" dirty="0">
                <a:solidFill>
                  <a:srgbClr val="002060"/>
                </a:solidFill>
                <a:latin typeface="Georgia" pitchFamily="18" charset="0"/>
              </a:rPr>
              <a:t>понятие о насекомых, среде их обитания, приспособление их к среде обитания, их необходимости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. </a:t>
            </a:r>
          </a:p>
          <a:p>
            <a:endParaRPr lang="ru-RU" sz="3200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4863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143109" y="476673"/>
            <a:ext cx="678661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Найди лишнее животное</a:t>
            </a:r>
            <a:endParaRPr lang="ru-RU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4053472"/>
            <a:ext cx="3565525" cy="24780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Объект 10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050131"/>
            <a:ext cx="1655763" cy="24796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1988840"/>
            <a:ext cx="1830851" cy="15409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4005064"/>
            <a:ext cx="3360373" cy="25202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2755" y="1628614"/>
            <a:ext cx="2888291" cy="21662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87130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589" y="1844824"/>
            <a:ext cx="2836734" cy="21275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Найди лишнее животное</a:t>
            </a:r>
            <a:endParaRPr lang="ru-RU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428" y="4149080"/>
            <a:ext cx="3024336" cy="21217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5896" y="2517335"/>
            <a:ext cx="2506159" cy="256784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5363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2718956"/>
            <a:ext cx="3222690" cy="242869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Найди лишнее животное</a:t>
            </a:r>
            <a:endParaRPr lang="ru-RU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3766" y="2000632"/>
            <a:ext cx="2976146" cy="21557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671" y="4509120"/>
            <a:ext cx="3254336" cy="20377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147394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жук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857364"/>
            <a:ext cx="3008312" cy="4546600"/>
          </a:xfrm>
          <a:prstGeom prst="roundRect">
            <a:avLst>
              <a:gd name="adj" fmla="val 11111"/>
            </a:avLst>
          </a:prstGeom>
          <a:ln w="190500" cap="rnd">
            <a:solidFill>
              <a:srgbClr val="FFC0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377" y="2059930"/>
            <a:ext cx="3575070" cy="4205965"/>
          </a:xfrm>
          <a:prstGeom prst="roundRect">
            <a:avLst>
              <a:gd name="adj" fmla="val 11111"/>
            </a:avLst>
          </a:prstGeom>
          <a:ln w="190500" cap="rnd">
            <a:solidFill>
              <a:srgbClr val="FFC0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357158" y="785794"/>
            <a:ext cx="8607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Georgia" pitchFamily="18" charset="0"/>
              </a:rPr>
              <a:t>Признак 1:  6 ног  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Georgia" pitchFamily="18" charset="0"/>
              </a:rPr>
              <a:t>Признак 2:  части тела разделены</a:t>
            </a:r>
            <a:endParaRPr lang="ru-RU" sz="2800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8893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628800"/>
            <a:ext cx="3984273" cy="29882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33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285984" y="307975"/>
            <a:ext cx="62987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Georgia" pitchFamily="18" charset="0"/>
              </a:rPr>
              <a:t>Питание насекомых</a:t>
            </a:r>
            <a:endParaRPr lang="ru-RU" sz="4400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49864" y="3315594"/>
            <a:ext cx="4342750" cy="29937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33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45019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2204864"/>
            <a:ext cx="5382905" cy="43063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95536" y="786733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Georgia" pitchFamily="18" charset="0"/>
              </a:rPr>
              <a:t>Признак – 3: наличие усиков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Georgia" pitchFamily="18" charset="0"/>
              </a:rPr>
              <a:t>Признак – 4:  наличие двух пар крыльев</a:t>
            </a:r>
            <a:endParaRPr lang="ru-RU" sz="2800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7829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оссворд о насекомых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1340768"/>
            <a:ext cx="6984776" cy="43204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334853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81</TotalTime>
  <Words>82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Урок по познанию мира в 1 классе  Тема: « Насекомые» Разработала: учитель начальных классов  Исимова А.К.</vt:lpstr>
      <vt:lpstr>Слайд 2</vt:lpstr>
      <vt:lpstr> Найди лишнее животное</vt:lpstr>
      <vt:lpstr> Найди лишнее животное</vt:lpstr>
      <vt:lpstr> Найди лишнее животное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Насекомые</dc:title>
  <cp:lastModifiedBy>Дом</cp:lastModifiedBy>
  <cp:revision>11</cp:revision>
  <dcterms:modified xsi:type="dcterms:W3CDTF">2012-01-31T05:54:03Z</dcterms:modified>
</cp:coreProperties>
</file>