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2" r:id="rId6"/>
    <p:sldId id="271" r:id="rId7"/>
    <p:sldId id="264" r:id="rId8"/>
    <p:sldId id="265" r:id="rId9"/>
    <p:sldId id="268" r:id="rId10"/>
    <p:sldId id="273" r:id="rId11"/>
    <p:sldId id="274" r:id="rId12"/>
    <p:sldId id="275" r:id="rId13"/>
    <p:sldId id="276" r:id="rId14"/>
    <p:sldId id="277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51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D0B42-C150-483B-921C-242B977CE3F8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9908D-98DC-41D6-9A02-6C15EACDBF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56052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D0B42-C150-483B-921C-242B977CE3F8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9908D-98DC-41D6-9A02-6C15EACDBF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16903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D0B42-C150-483B-921C-242B977CE3F8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9908D-98DC-41D6-9A02-6C15EACDBF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2233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D0B42-C150-483B-921C-242B977CE3F8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9908D-98DC-41D6-9A02-6C15EACDBF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9812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D0B42-C150-483B-921C-242B977CE3F8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9908D-98DC-41D6-9A02-6C15EACDBF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10436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D0B42-C150-483B-921C-242B977CE3F8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9908D-98DC-41D6-9A02-6C15EACDBF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9265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D0B42-C150-483B-921C-242B977CE3F8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9908D-98DC-41D6-9A02-6C15EACDBF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45623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D0B42-C150-483B-921C-242B977CE3F8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9908D-98DC-41D6-9A02-6C15EACDBF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57590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D0B42-C150-483B-921C-242B977CE3F8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9908D-98DC-41D6-9A02-6C15EACDBF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239397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D0B42-C150-483B-921C-242B977CE3F8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9908D-98DC-41D6-9A02-6C15EACDBF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4082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D0B42-C150-483B-921C-242B977CE3F8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9908D-98DC-41D6-9A02-6C15EACDBF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8802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9D0B42-C150-483B-921C-242B977CE3F8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B9908D-98DC-41D6-9A02-6C15EACDBF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57825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476672"/>
            <a:ext cx="8064896" cy="561662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xmlns="" val="102106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000232" y="428604"/>
            <a:ext cx="67294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Отгадайте загадки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73492" y="1643050"/>
            <a:ext cx="744588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Определите род, записывайте в два</a:t>
            </a:r>
          </a:p>
          <a:p>
            <a:pPr algn="ctr"/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толбика: одушевлённые и</a:t>
            </a:r>
          </a:p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неодушевлённые.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41993" y="3429000"/>
            <a:ext cx="628024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rgbClr val="C00000"/>
                </a:solidFill>
              </a:rPr>
              <a:t>1. Жук, питающийся</a:t>
            </a:r>
          </a:p>
          <a:p>
            <a:pPr algn="ctr"/>
            <a:r>
              <a:rPr lang="ru-RU" sz="5400" b="1" dirty="0" smtClean="0">
                <a:ln/>
                <a:solidFill>
                  <a:srgbClr val="C00000"/>
                </a:solidFill>
              </a:rPr>
              <a:t>  к</a:t>
            </a:r>
            <a:r>
              <a:rPr lang="ru-RU" sz="5400" b="1" cap="none" spc="0" dirty="0" smtClean="0">
                <a:ln/>
                <a:solidFill>
                  <a:srgbClr val="C00000"/>
                </a:solidFill>
                <a:effectLst/>
              </a:rPr>
              <a:t>орой деревьев.</a:t>
            </a:r>
            <a:endParaRPr lang="ru-RU" sz="5400" b="1" cap="none" spc="0" dirty="0">
              <a:ln/>
              <a:solidFill>
                <a:srgbClr val="C00000"/>
              </a:solidFill>
              <a:effectLst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3357562"/>
            <a:ext cx="6143668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1500166" y="4929198"/>
            <a:ext cx="2662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короед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908" y="142852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285984" y="357166"/>
            <a:ext cx="5301131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Он схватил и уволок </a:t>
            </a:r>
          </a:p>
          <a:p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 свои сети </a:t>
            </a:r>
          </a:p>
          <a:p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Муху-Цокотуху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142852"/>
            <a:ext cx="507209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2928926" y="2214554"/>
            <a:ext cx="15603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паук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85918" y="3786190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sz="4000" dirty="0" smtClean="0"/>
          </a:p>
          <a:p>
            <a:r>
              <a:rPr lang="ru-RU" sz="4000" dirty="0" smtClean="0"/>
              <a:t> </a:t>
            </a:r>
            <a:r>
              <a:rPr lang="ru-RU" sz="4000" b="1" dirty="0" smtClean="0"/>
              <a:t>Не лает, не кусает, а в дом не пускает</a:t>
            </a:r>
            <a:endParaRPr lang="ru-RU" sz="4000" b="1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3357562"/>
            <a:ext cx="4500594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4000496" y="5357826"/>
            <a:ext cx="20617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замок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571736" y="500042"/>
            <a:ext cx="4572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smtClean="0"/>
              <a:t> Намочи </a:t>
            </a:r>
            <a:r>
              <a:rPr lang="ru-RU" sz="2800" b="1" dirty="0" smtClean="0"/>
              <a:t>меня водой</a:t>
            </a:r>
          </a:p>
          <a:p>
            <a:r>
              <a:rPr lang="ru-RU" sz="2800" b="1" dirty="0" smtClean="0"/>
              <a:t> И потри чуть-чуть рукой.</a:t>
            </a:r>
          </a:p>
          <a:p>
            <a:r>
              <a:rPr lang="ru-RU" sz="2800" b="1" dirty="0" smtClean="0"/>
              <a:t> Как начну гулять по шее,</a:t>
            </a:r>
          </a:p>
          <a:p>
            <a:r>
              <a:rPr lang="ru-RU" sz="2800" b="1" dirty="0" smtClean="0"/>
              <a:t> Сразу ты похорошеешь.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285728"/>
            <a:ext cx="4286280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2928926" y="642918"/>
            <a:ext cx="19335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мыло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85786" y="4500570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b="1" dirty="0" smtClean="0"/>
              <a:t> Набита пухом,</a:t>
            </a:r>
          </a:p>
          <a:p>
            <a:r>
              <a:rPr lang="ru-RU" sz="4000" b="1" dirty="0" smtClean="0"/>
              <a:t> Лежит под ухом.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 r="1265" b="9999"/>
          <a:stretch>
            <a:fillRect/>
          </a:stretch>
        </p:blipFill>
        <p:spPr bwMode="auto">
          <a:xfrm>
            <a:off x="1000100" y="3143248"/>
            <a:ext cx="3714776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1240707" y="3786190"/>
            <a:ext cx="28800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подушка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14942" y="428625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 smtClean="0"/>
              <a:t>Горит столб,</a:t>
            </a:r>
          </a:p>
          <a:p>
            <a:r>
              <a:rPr lang="ru-RU" sz="3600" dirty="0" smtClean="0"/>
              <a:t> А дыма нет.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2204864"/>
            <a:ext cx="316230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6000760" y="5786454"/>
            <a:ext cx="22181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свечка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714744" y="142852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sz="2800" dirty="0" smtClean="0"/>
          </a:p>
          <a:p>
            <a:r>
              <a:rPr lang="ru-RU" sz="2800" b="1" dirty="0" smtClean="0"/>
              <a:t> Не галстук он, не воротник,</a:t>
            </a:r>
          </a:p>
          <a:p>
            <a:r>
              <a:rPr lang="ru-RU" sz="2800" b="1" dirty="0" smtClean="0"/>
              <a:t> А шею обжимать привык.</a:t>
            </a:r>
          </a:p>
          <a:p>
            <a:r>
              <a:rPr lang="ru-RU" sz="2800" b="1" dirty="0" smtClean="0"/>
              <a:t> Но не всегда, а лишь тогда,</a:t>
            </a:r>
          </a:p>
          <a:p>
            <a:r>
              <a:rPr lang="ru-RU" sz="2800" b="1" dirty="0" smtClean="0"/>
              <a:t> Когда бывают холода.</a:t>
            </a:r>
            <a:endParaRPr lang="ru-RU" sz="2800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214290"/>
            <a:ext cx="47625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6215074" y="3286124"/>
            <a:ext cx="18950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шарф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2844" y="4572008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r>
              <a:rPr lang="ru-RU" sz="2800" b="1" dirty="0" smtClean="0"/>
              <a:t>И сияет, и блестит,</a:t>
            </a:r>
          </a:p>
          <a:p>
            <a:r>
              <a:rPr lang="ru-RU" sz="2800" b="1" dirty="0" smtClean="0"/>
              <a:t> Никому оно не льстит,</a:t>
            </a:r>
          </a:p>
          <a:p>
            <a:r>
              <a:rPr lang="ru-RU" sz="2800" b="1" dirty="0" smtClean="0"/>
              <a:t> А любому правду скажет —</a:t>
            </a:r>
          </a:p>
          <a:p>
            <a:r>
              <a:rPr lang="ru-RU" sz="2800" b="1" dirty="0" smtClean="0"/>
              <a:t> Всё как есть ему покажет.</a:t>
            </a:r>
            <a:endParaRPr lang="ru-RU" sz="2800" b="1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571750"/>
            <a:ext cx="4143404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714348" y="3214686"/>
            <a:ext cx="26108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зеркало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0" y="1340768"/>
            <a:ext cx="464347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dirty="0" smtClean="0"/>
          </a:p>
          <a:p>
            <a:endParaRPr lang="ru-RU" dirty="0" smtClean="0"/>
          </a:p>
          <a:p>
            <a:r>
              <a:rPr lang="ru-RU" sz="2800" b="1" dirty="0" smtClean="0"/>
              <a:t>Рыже-огненный комочек, </a:t>
            </a:r>
          </a:p>
          <a:p>
            <a:r>
              <a:rPr lang="ru-RU" sz="2800" b="1" dirty="0" smtClean="0"/>
              <a:t>С хвостиком как парашют, </a:t>
            </a:r>
          </a:p>
          <a:p>
            <a:r>
              <a:rPr lang="ru-RU" sz="2800" b="1" dirty="0" smtClean="0"/>
              <a:t>По деревьям быстро скачет, </a:t>
            </a:r>
          </a:p>
          <a:p>
            <a:r>
              <a:rPr lang="ru-RU" sz="2800" b="1" dirty="0" smtClean="0"/>
              <a:t>Был он там... </a:t>
            </a:r>
          </a:p>
          <a:p>
            <a:r>
              <a:rPr lang="ru-RU" sz="2800" b="1" dirty="0" smtClean="0"/>
              <a:t>Теперь уж тут. </a:t>
            </a:r>
          </a:p>
          <a:p>
            <a:r>
              <a:rPr lang="ru-RU" sz="2800" b="1" dirty="0" smtClean="0"/>
              <a:t>Быстрый он как стрелочка. </a:t>
            </a:r>
          </a:p>
          <a:p>
            <a:r>
              <a:rPr lang="ru-RU" sz="2800" b="1" dirty="0" smtClean="0"/>
              <a:t>Так ведь это...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47667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Длинные ушки, быстрые лапки. </a:t>
            </a:r>
          </a:p>
          <a:p>
            <a:pPr algn="just"/>
            <a:r>
              <a:rPr lang="ru-RU" sz="2400" b="1" dirty="0" smtClean="0"/>
              <a:t>Серый, но не мышка. </a:t>
            </a:r>
          </a:p>
          <a:p>
            <a:pPr algn="just"/>
            <a:r>
              <a:rPr lang="ru-RU" sz="2400" b="1" dirty="0" smtClean="0"/>
              <a:t>Кто это?..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427984" y="4869160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smtClean="0"/>
              <a:t>Рыжая плутовка </a:t>
            </a:r>
          </a:p>
          <a:p>
            <a:r>
              <a:rPr lang="ru-RU" sz="2800" b="1" dirty="0" smtClean="0"/>
              <a:t>Спряталась под ёлкой. </a:t>
            </a:r>
          </a:p>
          <a:p>
            <a:r>
              <a:rPr lang="ru-RU" sz="2800" b="1" dirty="0" smtClean="0"/>
              <a:t>Зайца ждёт хитрюга та. </a:t>
            </a:r>
          </a:p>
          <a:p>
            <a:r>
              <a:rPr lang="ru-RU" sz="2800" b="1" dirty="0" smtClean="0"/>
              <a:t>Как зовут её?..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16632"/>
            <a:ext cx="432435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479631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09027" y="2132856"/>
            <a:ext cx="21063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3600" dirty="0" smtClean="0">
                <a:solidFill>
                  <a:srgbClr val="FFFF00"/>
                </a:solidFill>
              </a:rPr>
              <a:t>Зайчишка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700808"/>
            <a:ext cx="4248472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3429000"/>
            <a:ext cx="389572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4991905" y="5805264"/>
            <a:ext cx="15648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лиса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5a5caf1f8c6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56733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60" y="620688"/>
            <a:ext cx="7776864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92895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600" dirty="0" smtClean="0"/>
              <a:t>Знайте, не бывает </a:t>
            </a:r>
            <a:r>
              <a:rPr lang="ru-RU" sz="3600" dirty="0" err="1" smtClean="0"/>
              <a:t>ло</a:t>
            </a:r>
            <a:r>
              <a:rPr lang="ru-RU" sz="3600" dirty="0" smtClean="0"/>
              <a:t>…</a:t>
            </a:r>
            <a:r>
              <a:rPr lang="ru-RU" sz="3600" dirty="0" err="1" smtClean="0"/>
              <a:t>ки</a:t>
            </a:r>
            <a:r>
              <a:rPr lang="ru-RU" sz="3600" dirty="0" smtClean="0"/>
              <a:t> без р…</a:t>
            </a:r>
            <a:r>
              <a:rPr lang="ru-RU" sz="3600" dirty="0" err="1" smtClean="0"/>
              <a:t>ки</a:t>
            </a:r>
            <a:r>
              <a:rPr lang="ru-RU" sz="3600" dirty="0" smtClean="0"/>
              <a:t>,</a:t>
            </a:r>
          </a:p>
          <a:p>
            <a:r>
              <a:rPr lang="ru-RU" sz="3600" dirty="0" err="1" smtClean="0"/>
              <a:t>Праз</a:t>
            </a:r>
            <a:r>
              <a:rPr lang="ru-RU" sz="3600" dirty="0" smtClean="0"/>
              <a:t>…</a:t>
            </a:r>
            <a:r>
              <a:rPr lang="ru-RU" sz="3600" dirty="0" err="1" smtClean="0"/>
              <a:t>ника</a:t>
            </a:r>
            <a:r>
              <a:rPr lang="ru-RU" sz="3600" dirty="0" smtClean="0"/>
              <a:t>- без песни, хлеба- без муки,</a:t>
            </a:r>
          </a:p>
          <a:p>
            <a:r>
              <a:rPr lang="ru-RU" sz="3600" dirty="0" smtClean="0"/>
              <a:t>Дождика- без туч…</a:t>
            </a:r>
            <a:r>
              <a:rPr lang="ru-RU" sz="3600" dirty="0" err="1" smtClean="0"/>
              <a:t>ки</a:t>
            </a:r>
            <a:r>
              <a:rPr lang="ru-RU" sz="3600" dirty="0" smtClean="0"/>
              <a:t>, розы – без- </a:t>
            </a:r>
            <a:r>
              <a:rPr lang="ru-RU" sz="3600" dirty="0" err="1" smtClean="0"/>
              <a:t>ш</a:t>
            </a:r>
            <a:r>
              <a:rPr lang="ru-RU" sz="3600" dirty="0" smtClean="0"/>
              <a:t>…</a:t>
            </a:r>
            <a:r>
              <a:rPr lang="ru-RU" sz="3600" dirty="0" err="1" smtClean="0"/>
              <a:t>пов</a:t>
            </a:r>
            <a:r>
              <a:rPr lang="ru-RU" sz="3600" dirty="0" smtClean="0"/>
              <a:t>,</a:t>
            </a:r>
          </a:p>
          <a:p>
            <a:r>
              <a:rPr lang="ru-RU" sz="3600" dirty="0" smtClean="0"/>
              <a:t>Сказок –без начала, леса- без гр…</a:t>
            </a:r>
            <a:r>
              <a:rPr lang="ru-RU" sz="3600" dirty="0" err="1" smtClean="0"/>
              <a:t>бов</a:t>
            </a:r>
            <a:r>
              <a:rPr lang="ru-RU" sz="3600" dirty="0" smtClean="0"/>
              <a:t>.</a:t>
            </a:r>
          </a:p>
          <a:p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Чего без чего не бывает?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83941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7544" y="260648"/>
            <a:ext cx="8424936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67324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Имя существительное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2576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615468">
                <a:tc>
                  <a:txBody>
                    <a:bodyPr/>
                    <a:lstStyle/>
                    <a:p>
                      <a:r>
                        <a:rPr lang="ru-RU" dirty="0" smtClean="0"/>
                        <a:t>Должны знать 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Должны уметь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1062315">
                <a:tc>
                  <a:txBody>
                    <a:bodyPr/>
                    <a:lstStyle/>
                    <a:p>
                      <a:r>
                        <a:rPr lang="ru-RU" dirty="0" smtClean="0"/>
                        <a:t>Что такое имя существительное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Видеть, слышать, находить имена существительные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1062315">
                <a:tc>
                  <a:txBody>
                    <a:bodyPr/>
                    <a:lstStyle/>
                    <a:p>
                      <a:r>
                        <a:rPr lang="ru-RU" dirty="0" smtClean="0"/>
                        <a:t>Грамматические категории имен существительных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Определять грамматические категории существительных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1517594">
                <a:tc>
                  <a:txBody>
                    <a:bodyPr/>
                    <a:lstStyle/>
                    <a:p>
                      <a:r>
                        <a:rPr lang="ru-RU" dirty="0" smtClean="0"/>
                        <a:t>Какова роль имен существительных в нашей речи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Правильно писать и безошибочно употреблять существительные в своей речи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12975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5008" y="142852"/>
            <a:ext cx="8928992" cy="6333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30486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Распредели в 3 группы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400" dirty="0" smtClean="0"/>
              <a:t>Росток, капуста, лесной, водоросль, прилагательное, растительное, сложить, телефон, излагать, обвинить, изложение, деловой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116632"/>
            <a:ext cx="8352928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963134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14290"/>
            <a:ext cx="7848872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890437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600" y="620688"/>
            <a:ext cx="7704856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105390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315</Words>
  <Application>Microsoft Office PowerPoint</Application>
  <PresentationFormat>Экран (4:3)</PresentationFormat>
  <Paragraphs>72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Чего без чего не бывает?</vt:lpstr>
      <vt:lpstr>Слайд 3</vt:lpstr>
      <vt:lpstr>Имя существительное</vt:lpstr>
      <vt:lpstr>Слайд 5</vt:lpstr>
      <vt:lpstr>Распредели в 3 группы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рустам</dc:creator>
  <cp:lastModifiedBy>Black.User</cp:lastModifiedBy>
  <cp:revision>14</cp:revision>
  <dcterms:created xsi:type="dcterms:W3CDTF">2011-12-06T06:25:29Z</dcterms:created>
  <dcterms:modified xsi:type="dcterms:W3CDTF">2012-01-30T15:21:52Z</dcterms:modified>
</cp:coreProperties>
</file>