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1"/>
  </p:notesMasterIdLst>
  <p:sldIdLst>
    <p:sldId id="342" r:id="rId2"/>
    <p:sldId id="341" r:id="rId3"/>
    <p:sldId id="256" r:id="rId4"/>
    <p:sldId id="271" r:id="rId5"/>
    <p:sldId id="259" r:id="rId6"/>
    <p:sldId id="272" r:id="rId7"/>
    <p:sldId id="299" r:id="rId8"/>
    <p:sldId id="273" r:id="rId9"/>
    <p:sldId id="274" r:id="rId10"/>
    <p:sldId id="276" r:id="rId11"/>
    <p:sldId id="277" r:id="rId12"/>
    <p:sldId id="278" r:id="rId13"/>
    <p:sldId id="294" r:id="rId14"/>
    <p:sldId id="295" r:id="rId15"/>
    <p:sldId id="265" r:id="rId16"/>
    <p:sldId id="266" r:id="rId17"/>
    <p:sldId id="279" r:id="rId18"/>
    <p:sldId id="268" r:id="rId19"/>
    <p:sldId id="34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882D9"/>
    <a:srgbClr val="2FFF8D"/>
    <a:srgbClr val="3333FF"/>
    <a:srgbClr val="FF0066"/>
    <a:srgbClr val="C2350E"/>
    <a:srgbClr val="A274F6"/>
    <a:srgbClr val="70ED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37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27B5D-DAC2-4B49-AC9F-39ACD3FD0386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D041D-AAB0-4659-91B3-928C2A0618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60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0843-42D2-4E7A-B18F-8C9995CD46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2BE4-18C9-4F61-AADE-0DCA2B68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642918"/>
            <a:ext cx="7772400" cy="1524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«…И снова с вами я»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1643050"/>
            <a:ext cx="294322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5357826"/>
            <a:ext cx="6019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Александр Сергеевич Пушкин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462"/>
          <a:stretch/>
        </p:blipFill>
        <p:spPr>
          <a:xfrm>
            <a:off x="2000232" y="500042"/>
            <a:ext cx="527748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643174" y="4714884"/>
            <a:ext cx="431763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Дядька  </a:t>
            </a:r>
            <a:r>
              <a:rPr lang="ru-RU" sz="5400" b="1" i="1" dirty="0" err="1" smtClean="0">
                <a:solidFill>
                  <a:schemeClr val="accent2">
                    <a:lumMod val="75000"/>
                  </a:schemeClr>
                </a:solidFill>
              </a:rPr>
              <a:t>Черномор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45664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54" t="4823" r="11337" b="-4823"/>
          <a:stretch/>
        </p:blipFill>
        <p:spPr>
          <a:xfrm>
            <a:off x="428596" y="785794"/>
            <a:ext cx="3890142" cy="5726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6248" y="3000372"/>
            <a:ext cx="424483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60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Белочка</a:t>
            </a:r>
            <a:endParaRPr lang="ru-RU" sz="6000" b="1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213999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500042"/>
            <a:ext cx="6072230" cy="43740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71604" y="5143512"/>
            <a:ext cx="6119117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i="1" dirty="0" smtClean="0"/>
              <a:t>Три сестрицы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xmlns="" val="2086669762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642918"/>
            <a:ext cx="3962150" cy="5279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357686" y="2143116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60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Поп </a:t>
            </a:r>
          </a:p>
          <a:p>
            <a:pPr algn="ctr"/>
            <a:r>
              <a:rPr lang="ru-RU" sz="6000" b="1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 </a:t>
            </a:r>
          </a:p>
          <a:p>
            <a:pPr algn="ctr"/>
            <a:r>
              <a:rPr lang="ru-RU" sz="6000" b="1" i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Балда</a:t>
            </a:r>
            <a:endParaRPr lang="ru-RU" sz="6000" b="1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849974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642918"/>
            <a:ext cx="3929090" cy="5319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427984" y="2464046"/>
            <a:ext cx="4403872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Старик и золотая рыбка</a:t>
            </a:r>
            <a:endParaRPr lang="ru-RU" sz="5400" b="1" i="1" dirty="0"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776115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12976"/>
            <a:ext cx="8143932" cy="3456384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Попробуйте - ка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отгадать как героя сказки звать 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85" t="11111" r="3483" b="10741"/>
          <a:stretch/>
        </p:blipFill>
        <p:spPr>
          <a:xfrm>
            <a:off x="395536" y="549322"/>
            <a:ext cx="2058267" cy="2385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3" t="2382" r="5201" b="2761"/>
          <a:stretch/>
        </p:blipFill>
        <p:spPr>
          <a:xfrm>
            <a:off x="3428992" y="571480"/>
            <a:ext cx="2025354" cy="25308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0" t="5428" r="4134" b="5428"/>
          <a:stretch/>
        </p:blipFill>
        <p:spPr>
          <a:xfrm>
            <a:off x="6444208" y="734643"/>
            <a:ext cx="2041624" cy="22728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919332483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6386727" cy="3407962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indent="0" algn="l">
              <a:buNone/>
            </a:pPr>
            <a:r>
              <a:rPr lang="ru-RU" sz="2800" b="1" i="1" dirty="0" smtClean="0">
                <a:effectLst/>
              </a:rPr>
              <a:t>- Живет он в поповом доме,</a:t>
            </a:r>
            <a:br>
              <a:rPr lang="ru-RU" sz="2800" b="1" i="1" dirty="0" smtClean="0">
                <a:effectLst/>
              </a:rPr>
            </a:br>
            <a:r>
              <a:rPr lang="ru-RU" sz="2800" b="1" i="1" dirty="0" smtClean="0">
                <a:effectLst/>
              </a:rPr>
              <a:t>Спит себе на соломе,</a:t>
            </a:r>
            <a:br>
              <a:rPr lang="ru-RU" sz="2800" b="1" i="1" dirty="0" smtClean="0">
                <a:effectLst/>
              </a:rPr>
            </a:br>
            <a:r>
              <a:rPr lang="ru-RU" sz="2800" b="1" i="1" dirty="0" smtClean="0">
                <a:effectLst/>
              </a:rPr>
              <a:t>Ест за четверых,</a:t>
            </a:r>
            <a:br>
              <a:rPr lang="ru-RU" sz="2800" b="1" i="1" dirty="0" smtClean="0">
                <a:effectLst/>
              </a:rPr>
            </a:br>
            <a:r>
              <a:rPr lang="ru-RU" sz="2800" b="1" i="1" dirty="0" smtClean="0">
                <a:effectLst/>
              </a:rPr>
              <a:t>Работает за семерых…</a:t>
            </a:r>
            <a:br>
              <a:rPr lang="ru-RU" sz="2800" b="1" i="1" dirty="0" smtClean="0">
                <a:effectLst/>
              </a:rPr>
            </a:br>
            <a:r>
              <a:rPr lang="ru-RU" sz="2800" i="1" dirty="0">
                <a:effectLst/>
              </a:rPr>
              <a:t> </a:t>
            </a:r>
            <a:r>
              <a:rPr lang="ru-RU" sz="2800" i="1" dirty="0" smtClean="0">
                <a:effectLst/>
              </a:rPr>
              <a:t>                       </a:t>
            </a:r>
            <a:r>
              <a:rPr lang="ru-RU" sz="2800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2800" i="1" dirty="0" smtClean="0">
                <a:solidFill>
                  <a:srgbClr val="00B0F0"/>
                </a:solidFill>
                <a:effectLst/>
              </a:rPr>
            </a:br>
            <a:r>
              <a:rPr lang="ru-RU" sz="2800" i="1" dirty="0">
                <a:solidFill>
                  <a:srgbClr val="00B0F0"/>
                </a:solidFill>
                <a:effectLst/>
              </a:rPr>
              <a:t> </a:t>
            </a:r>
            <a:r>
              <a:rPr lang="ru-RU" sz="2800" i="1" dirty="0" smtClean="0">
                <a:solidFill>
                  <a:srgbClr val="00B0F0"/>
                </a:solidFill>
                <a:effectLst/>
              </a:rPr>
              <a:t>   </a:t>
            </a:r>
            <a:endParaRPr lang="ru-RU" sz="2800" i="1" dirty="0">
              <a:solidFill>
                <a:srgbClr val="00B0F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29" t="7715" r="54305" b="9647"/>
          <a:stretch/>
        </p:blipFill>
        <p:spPr>
          <a:xfrm>
            <a:off x="5500694" y="714356"/>
            <a:ext cx="3188072" cy="543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84385279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000108"/>
            <a:ext cx="5715040" cy="3240360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красавцы молодые,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Великаны удалые.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равны, как на подбор,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ними дядька Черномор…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5" t="2914" r="3570" b="2825"/>
          <a:stretch/>
        </p:blipFill>
        <p:spPr>
          <a:xfrm>
            <a:off x="571472" y="928670"/>
            <a:ext cx="340589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56017274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143116"/>
            <a:ext cx="5256584" cy="2952328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ru-RU" sz="2800" b="1" i="1" dirty="0" smtClean="0">
                <a:effectLst/>
              </a:rPr>
              <a:t>Говорят, царевна есть,</a:t>
            </a:r>
            <a:br>
              <a:rPr lang="ru-RU" sz="2800" b="1" i="1" dirty="0" smtClean="0">
                <a:effectLst/>
              </a:rPr>
            </a:br>
            <a:r>
              <a:rPr lang="ru-RU" sz="2800" b="1" i="1" dirty="0" smtClean="0">
                <a:effectLst/>
              </a:rPr>
              <a:t>Что не можно глаз </a:t>
            </a:r>
            <a:r>
              <a:rPr lang="ru-RU" sz="2800" b="1" i="1" dirty="0" err="1" smtClean="0">
                <a:effectLst/>
              </a:rPr>
              <a:t>отвесть</a:t>
            </a:r>
            <a:r>
              <a:rPr lang="ru-RU" b="1" i="1" dirty="0" smtClean="0">
                <a:effectLst/>
              </a:rPr>
              <a:t/>
            </a:r>
            <a:br>
              <a:rPr lang="ru-RU" b="1" i="1" dirty="0" smtClean="0">
                <a:effectLst/>
              </a:rPr>
            </a:br>
            <a:r>
              <a:rPr lang="ru-RU" sz="2800" b="1" i="1" dirty="0" smtClean="0">
                <a:effectLst/>
              </a:rPr>
              <a:t>Днем свет божий затмевает,</a:t>
            </a:r>
            <a:br>
              <a:rPr lang="ru-RU" sz="2800" b="1" i="1" dirty="0" smtClean="0">
                <a:effectLst/>
              </a:rPr>
            </a:br>
            <a:r>
              <a:rPr lang="ru-RU" sz="2800" b="1" i="1" dirty="0" smtClean="0">
                <a:effectLst/>
              </a:rPr>
              <a:t>Ночью землю освещает…</a:t>
            </a:r>
            <a:br>
              <a:rPr lang="ru-RU" sz="2800" b="1" i="1" dirty="0" smtClean="0">
                <a:effectLst/>
              </a:rPr>
            </a:br>
            <a:endParaRPr lang="ru-RU" sz="2800" b="1" i="1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67" t="13332" r="35000" b="18445"/>
          <a:stretch/>
        </p:blipFill>
        <p:spPr>
          <a:xfrm>
            <a:off x="642910" y="642918"/>
            <a:ext cx="2520280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84422986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57166"/>
            <a:ext cx="294322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551723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(1799 – 1837г.г.)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642918"/>
            <a:ext cx="2355726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928670"/>
            <a:ext cx="2522240" cy="276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22502215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428604"/>
            <a:ext cx="294322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492919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(1799 – 1837г.г.)</a:t>
            </a:r>
            <a:endParaRPr lang="ru-RU" sz="54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928670"/>
            <a:ext cx="2355726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928670"/>
            <a:ext cx="2522240" cy="276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22502215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60"/>
          <a:stretch/>
        </p:blipFill>
        <p:spPr>
          <a:xfrm>
            <a:off x="969760" y="2000240"/>
            <a:ext cx="729826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175351" cy="1793167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18288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Candara" pitchFamily="34" charset="0"/>
              </a:rPr>
              <a:t>Сказка  за  сказкой</a:t>
            </a:r>
            <a:endParaRPr lang="ru-RU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643578"/>
            <a:ext cx="5656606" cy="882119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Сказки  Пушкина</a:t>
            </a:r>
            <a:endParaRPr lang="ru-RU" sz="36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58111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95" y="686291"/>
            <a:ext cx="1656185" cy="22980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723" y="2424303"/>
            <a:ext cx="1045766" cy="14487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604" y="4082217"/>
            <a:ext cx="1532955" cy="21606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7244" y="1628800"/>
            <a:ext cx="1385648" cy="1828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87" y="4010662"/>
            <a:ext cx="1789873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765692" cy="611427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попе и о работнике его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Балде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 1831 г.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царе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о сыне его славном и могучем богатыре князе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Гвидоне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Салтановиче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прекрасной царевне Лебеди»    1831 г.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рыбаке и  рыбке»  1833 г.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мертвой царевне и о семи богатырях» 1833 г.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золотом петушке»  1834 г.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«Сказка о медведихе»  начата  1830 г.,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закончена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«Жених»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«Утопленник»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76797"/>
      </p:ext>
    </p:extLst>
  </p:cSld>
  <p:clrMapOvr>
    <a:masterClrMapping/>
  </p:clrMapOvr>
  <p:transition spd="med"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5112569" cy="5365206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 algn="ctr">
              <a:buNone/>
            </a:pPr>
            <a:r>
              <a:rPr lang="ru-RU" sz="3200" b="1" i="1" dirty="0" smtClean="0">
                <a:effectLst/>
              </a:rPr>
              <a:t>Давайте приоткроем дверь в прекрасный мир сказки и угадаем из каких сказок пришли к нам гости и как их зовут</a:t>
            </a:r>
            <a:endParaRPr lang="ru-RU" sz="3200" b="1" i="1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5608" y="1785926"/>
            <a:ext cx="3528392" cy="3117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21058052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8" t="3333" r="2494"/>
          <a:stretch/>
        </p:blipFill>
        <p:spPr>
          <a:xfrm>
            <a:off x="642910" y="571480"/>
            <a:ext cx="4092216" cy="5421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929190" y="2500306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Золотой петушок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074638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357166"/>
            <a:ext cx="5747001" cy="4331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143240" y="4714884"/>
            <a:ext cx="3384376" cy="175432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Царь </a:t>
            </a:r>
            <a:r>
              <a:rPr lang="ru-RU" sz="54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Салтан</a:t>
            </a:r>
            <a:endParaRPr lang="ru-RU" sz="5400" b="1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496495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00"/>
          <a:stretch/>
        </p:blipFill>
        <p:spPr>
          <a:xfrm>
            <a:off x="642910" y="857232"/>
            <a:ext cx="3467100" cy="489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83968" y="2852936"/>
            <a:ext cx="4608512" cy="175432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i="1" dirty="0" smtClean="0">
                <a:effectLst/>
              </a:rPr>
              <a:t>Царевна - лебедь</a:t>
            </a:r>
            <a:endParaRPr lang="ru-RU" sz="54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174202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642918"/>
            <a:ext cx="4248125" cy="5124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43438" y="2852936"/>
            <a:ext cx="3957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Царица- мачеха</a:t>
            </a:r>
            <a:endParaRPr lang="ru-RU" sz="5400" b="1" i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870873"/>
      </p:ext>
    </p:extLst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98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«…И снова с вами я»</vt:lpstr>
      <vt:lpstr>Слайд 2</vt:lpstr>
      <vt:lpstr>Сказка  за  сказкой</vt:lpstr>
      <vt:lpstr>«Сказка о попе и о работнике его Балде»   1831 г.  «Сказка о царе Салтане , о сыне его славном и могучем богатыре князе Гвидоне Салтановиче и прекрасной царевне Лебеди»    1831 г.  «Сказка о рыбаке и  рыбке»  1833 г.   «Сказка о мертвой царевне и о семи богатырях» 1833 г.  «Сказка о золотом петушке»  1834 г.  «Сказка о медведихе»  начата  1830 г.,  не закончена «Жених» «Утопленник»</vt:lpstr>
      <vt:lpstr>Давайте приоткроем дверь в прекрасный мир сказки и угадаем из каких сказок пришли к нам гости и как их зовут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Попробуйте - ка  отгадать как героя сказки звать </vt:lpstr>
      <vt:lpstr>- Живет он в поповом доме, Спит себе на соломе, Ест за четверых, Работает за семерых…                              </vt:lpstr>
      <vt:lpstr>Все красавцы молодые, Великаны удалые. Все равны, как на подбор, С ними дядька Черномор…</vt:lpstr>
      <vt:lpstr>Говорят, царевна есть, Что не можно глаз отвесть Днем свет божий затмевает, Ночью землю освещает… 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за  сказкой</dc:title>
  <dc:creator>Пользователь</dc:creator>
  <cp:lastModifiedBy>Gleb</cp:lastModifiedBy>
  <cp:revision>201</cp:revision>
  <dcterms:created xsi:type="dcterms:W3CDTF">2011-11-16T08:16:33Z</dcterms:created>
  <dcterms:modified xsi:type="dcterms:W3CDTF">2012-02-06T18:28:30Z</dcterms:modified>
</cp:coreProperties>
</file>