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21"/>
  </p:notesMasterIdLst>
  <p:sldIdLst>
    <p:sldId id="342" r:id="rId2"/>
    <p:sldId id="341" r:id="rId3"/>
    <p:sldId id="256" r:id="rId4"/>
    <p:sldId id="271" r:id="rId5"/>
    <p:sldId id="259" r:id="rId6"/>
    <p:sldId id="272" r:id="rId7"/>
    <p:sldId id="299" r:id="rId8"/>
    <p:sldId id="273" r:id="rId9"/>
    <p:sldId id="274" r:id="rId10"/>
    <p:sldId id="276" r:id="rId11"/>
    <p:sldId id="277" r:id="rId12"/>
    <p:sldId id="278" r:id="rId13"/>
    <p:sldId id="294" r:id="rId14"/>
    <p:sldId id="295" r:id="rId15"/>
    <p:sldId id="265" r:id="rId16"/>
    <p:sldId id="266" r:id="rId17"/>
    <p:sldId id="279" r:id="rId18"/>
    <p:sldId id="268" r:id="rId19"/>
    <p:sldId id="34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E882D9"/>
    <a:srgbClr val="2FFF8D"/>
    <a:srgbClr val="3333FF"/>
    <a:srgbClr val="FF0066"/>
    <a:srgbClr val="C2350E"/>
    <a:srgbClr val="A274F6"/>
    <a:srgbClr val="70EDF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637" autoAdjust="0"/>
    <p:restoredTop sz="94717" autoAdjust="0"/>
  </p:normalViewPr>
  <p:slideViewPr>
    <p:cSldViewPr>
      <p:cViewPr varScale="1">
        <p:scale>
          <a:sx n="103" d="100"/>
          <a:sy n="103" d="100"/>
        </p:scale>
        <p:origin x="-31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A27B5D-DAC2-4B49-AC9F-39ACD3FD0386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2D041D-AAB0-4659-91B3-928C2A0618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760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43-42D2-4E7A-B18F-8C9995CD4678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2BE4-18C9-4F61-AADE-0DCA2B681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43-42D2-4E7A-B18F-8C9995CD4678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2BE4-18C9-4F61-AADE-0DCA2B681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43-42D2-4E7A-B18F-8C9995CD4678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2BE4-18C9-4F61-AADE-0DCA2B681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43-42D2-4E7A-B18F-8C9995CD4678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2BE4-18C9-4F61-AADE-0DCA2B681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43-42D2-4E7A-B18F-8C9995CD4678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2BE4-18C9-4F61-AADE-0DCA2B681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43-42D2-4E7A-B18F-8C9995CD4678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2BE4-18C9-4F61-AADE-0DCA2B681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43-42D2-4E7A-B18F-8C9995CD4678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2BE4-18C9-4F61-AADE-0DCA2B681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43-42D2-4E7A-B18F-8C9995CD4678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2BE4-18C9-4F61-AADE-0DCA2B681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43-42D2-4E7A-B18F-8C9995CD4678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2BE4-18C9-4F61-AADE-0DCA2B681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43-42D2-4E7A-B18F-8C9995CD4678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2BE4-18C9-4F61-AADE-0DCA2B681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43-42D2-4E7A-B18F-8C9995CD4678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2BE4-18C9-4F61-AADE-0DCA2B681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50843-42D2-4E7A-B18F-8C9995CD4678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72BE4-18C9-4F61-AADE-0DCA2B681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642918"/>
            <a:ext cx="7772400" cy="1524000"/>
          </a:xfrm>
        </p:spPr>
        <p:txBody>
          <a:bodyPr>
            <a:noAutofit/>
          </a:bodyPr>
          <a:lstStyle/>
          <a:p>
            <a:r>
              <a:rPr lang="ru-RU" sz="6600" dirty="0" smtClean="0"/>
              <a:t>«…И снова с вами я»</a:t>
            </a:r>
            <a:endParaRPr lang="ru-RU" sz="6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9256" y="1643050"/>
            <a:ext cx="2943225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571604" y="5357826"/>
            <a:ext cx="60195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Александр Сергеевич Пушкин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8462"/>
          <a:stretch/>
        </p:blipFill>
        <p:spPr>
          <a:xfrm>
            <a:off x="2000232" y="500042"/>
            <a:ext cx="5277482" cy="4286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2643174" y="4714884"/>
            <a:ext cx="4317630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5400" b="1" i="1" dirty="0" smtClean="0">
                <a:solidFill>
                  <a:schemeClr val="accent2">
                    <a:lumMod val="75000"/>
                  </a:schemeClr>
                </a:solidFill>
              </a:rPr>
              <a:t>Дядька  </a:t>
            </a:r>
            <a:r>
              <a:rPr lang="ru-RU" sz="5400" b="1" i="1" dirty="0" err="1" smtClean="0">
                <a:solidFill>
                  <a:schemeClr val="accent2">
                    <a:lumMod val="75000"/>
                  </a:schemeClr>
                </a:solidFill>
              </a:rPr>
              <a:t>Черномор</a:t>
            </a:r>
            <a:endParaRPr lang="ru-RU" sz="5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845664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554" t="4823" r="11337" b="-4823"/>
          <a:stretch/>
        </p:blipFill>
        <p:spPr>
          <a:xfrm>
            <a:off x="428596" y="785794"/>
            <a:ext cx="3890142" cy="5726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286248" y="3000372"/>
            <a:ext cx="4244830" cy="1015663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6000" b="1" i="1" dirty="0" smtClean="0">
                <a:effectLst>
                  <a:reflection blurRad="6350" stA="55000" endA="300" endPos="45500" dir="5400000" sy="-100000" algn="bl" rotWithShape="0"/>
                </a:effectLst>
              </a:rPr>
              <a:t>Белочка</a:t>
            </a:r>
            <a:endParaRPr lang="ru-RU" sz="6000" b="1" i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4213999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3042" y="500042"/>
            <a:ext cx="6072230" cy="437406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1571604" y="5143512"/>
            <a:ext cx="6119117" cy="923330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ru-RU" sz="5400" b="1" i="1" dirty="0" smtClean="0"/>
              <a:t>Три сестрицы</a:t>
            </a:r>
            <a:endParaRPr lang="ru-RU" sz="5400" b="1" i="1" dirty="0"/>
          </a:p>
        </p:txBody>
      </p:sp>
    </p:spTree>
    <p:extLst>
      <p:ext uri="{BB962C8B-B14F-4D97-AF65-F5344CB8AC3E}">
        <p14:creationId xmlns:p14="http://schemas.microsoft.com/office/powerpoint/2010/main" xmlns="" val="2086669762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786" y="642918"/>
            <a:ext cx="3962150" cy="52795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4357686" y="2143116"/>
            <a:ext cx="4464496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6000" b="1" i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Поп </a:t>
            </a:r>
          </a:p>
          <a:p>
            <a:pPr algn="ctr"/>
            <a:r>
              <a:rPr lang="ru-RU" sz="6000" b="1" i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 </a:t>
            </a:r>
          </a:p>
          <a:p>
            <a:pPr algn="ctr"/>
            <a:r>
              <a:rPr lang="ru-RU" sz="6000" b="1" i="1" dirty="0" err="1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Балда</a:t>
            </a:r>
            <a:endParaRPr lang="ru-RU" sz="6000" b="1" i="1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8849974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910" y="642918"/>
            <a:ext cx="3929090" cy="53199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427984" y="2464046"/>
            <a:ext cx="4403872" cy="25853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5400" b="1" i="1" dirty="0" smtClean="0">
                <a:solidFill>
                  <a:schemeClr val="accent3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Старик и золотая рыбка</a:t>
            </a:r>
            <a:endParaRPr lang="ru-RU" sz="5400" b="1" i="1" dirty="0">
              <a:solidFill>
                <a:schemeClr val="accent3">
                  <a:lumMod val="75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4776115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212976"/>
            <a:ext cx="8143932" cy="3456384"/>
          </a:xfrm>
        </p:spPr>
        <p:txBody>
          <a:bodyPr>
            <a:prstTxWarp prst="textPlain">
              <a:avLst/>
            </a:prstTxWarp>
            <a:norm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marL="0" indent="0" algn="ctr">
              <a:buNone/>
            </a:pPr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effectLst/>
              </a:rPr>
              <a:t>Попробуйте - ка</a:t>
            </a:r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000" b="1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effectLst/>
              </a:rPr>
              <a:t> отгадать как героя сказки звать </a:t>
            </a:r>
            <a:endParaRPr lang="ru-RU" sz="4000" b="1" i="1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185" t="11111" r="3483" b="10741"/>
          <a:stretch/>
        </p:blipFill>
        <p:spPr>
          <a:xfrm>
            <a:off x="395536" y="549322"/>
            <a:ext cx="2058267" cy="23855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33" t="2382" r="5201" b="2761"/>
          <a:stretch/>
        </p:blipFill>
        <p:spPr>
          <a:xfrm>
            <a:off x="3428992" y="571480"/>
            <a:ext cx="2025354" cy="25308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00" t="5428" r="4134" b="5428"/>
          <a:stretch/>
        </p:blipFill>
        <p:spPr>
          <a:xfrm>
            <a:off x="6444208" y="734643"/>
            <a:ext cx="2041624" cy="22728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3919332483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28802"/>
            <a:ext cx="6386727" cy="3407962"/>
          </a:xfrm>
        </p:spPr>
        <p:txBody>
          <a:bodyPr>
            <a:scene3d>
              <a:camera prst="isometricOffAxis1Righ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marL="0" indent="0" algn="l">
              <a:buNone/>
            </a:pPr>
            <a:r>
              <a:rPr lang="ru-RU" sz="2800" b="1" i="1" dirty="0" smtClean="0">
                <a:effectLst/>
              </a:rPr>
              <a:t>- Живет он в поповом доме,</a:t>
            </a:r>
            <a:br>
              <a:rPr lang="ru-RU" sz="2800" b="1" i="1" dirty="0" smtClean="0">
                <a:effectLst/>
              </a:rPr>
            </a:br>
            <a:r>
              <a:rPr lang="ru-RU" sz="2800" b="1" i="1" dirty="0" smtClean="0">
                <a:effectLst/>
              </a:rPr>
              <a:t>Спит себе на соломе,</a:t>
            </a:r>
            <a:br>
              <a:rPr lang="ru-RU" sz="2800" b="1" i="1" dirty="0" smtClean="0">
                <a:effectLst/>
              </a:rPr>
            </a:br>
            <a:r>
              <a:rPr lang="ru-RU" sz="2800" b="1" i="1" dirty="0" smtClean="0">
                <a:effectLst/>
              </a:rPr>
              <a:t>Ест за четверых,</a:t>
            </a:r>
            <a:br>
              <a:rPr lang="ru-RU" sz="2800" b="1" i="1" dirty="0" smtClean="0">
                <a:effectLst/>
              </a:rPr>
            </a:br>
            <a:r>
              <a:rPr lang="ru-RU" sz="2800" b="1" i="1" dirty="0" smtClean="0">
                <a:effectLst/>
              </a:rPr>
              <a:t>Работает за семерых…</a:t>
            </a:r>
            <a:br>
              <a:rPr lang="ru-RU" sz="2800" b="1" i="1" dirty="0" smtClean="0">
                <a:effectLst/>
              </a:rPr>
            </a:br>
            <a:r>
              <a:rPr lang="ru-RU" sz="2800" i="1" dirty="0">
                <a:effectLst/>
              </a:rPr>
              <a:t> </a:t>
            </a:r>
            <a:r>
              <a:rPr lang="ru-RU" sz="2800" i="1" dirty="0" smtClean="0">
                <a:effectLst/>
              </a:rPr>
              <a:t>                       </a:t>
            </a:r>
            <a:r>
              <a:rPr lang="ru-RU" sz="2800" i="1" dirty="0" smtClean="0">
                <a:solidFill>
                  <a:srgbClr val="00B0F0"/>
                </a:solidFill>
                <a:effectLst/>
              </a:rPr>
              <a:t/>
            </a:r>
            <a:br>
              <a:rPr lang="ru-RU" sz="2800" i="1" dirty="0" smtClean="0">
                <a:solidFill>
                  <a:srgbClr val="00B0F0"/>
                </a:solidFill>
                <a:effectLst/>
              </a:rPr>
            </a:br>
            <a:r>
              <a:rPr lang="ru-RU" sz="2800" i="1" dirty="0">
                <a:solidFill>
                  <a:srgbClr val="00B0F0"/>
                </a:solidFill>
                <a:effectLst/>
              </a:rPr>
              <a:t> </a:t>
            </a:r>
            <a:r>
              <a:rPr lang="ru-RU" sz="2800" i="1" dirty="0" smtClean="0">
                <a:solidFill>
                  <a:srgbClr val="00B0F0"/>
                </a:solidFill>
                <a:effectLst/>
              </a:rPr>
              <a:t>   </a:t>
            </a:r>
            <a:endParaRPr lang="ru-RU" sz="2800" i="1" dirty="0">
              <a:solidFill>
                <a:srgbClr val="00B0F0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29" t="7715" r="54305" b="9647"/>
          <a:stretch/>
        </p:blipFill>
        <p:spPr>
          <a:xfrm>
            <a:off x="5500694" y="714356"/>
            <a:ext cx="3188072" cy="5435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584385279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1000108"/>
            <a:ext cx="5715040" cy="3240360"/>
          </a:xfrm>
        </p:spPr>
        <p:txBody>
          <a:bodyPr>
            <a:normAutofit/>
            <a:scene3d>
              <a:camera prst="isometricOffAxis1Right"/>
              <a:lightRig rig="threePt" dir="t"/>
            </a:scene3d>
          </a:bodyPr>
          <a:lstStyle/>
          <a:p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красавцы молодые,</a:t>
            </a:r>
            <a:b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Великаны удалые.</a:t>
            </a:r>
            <a:b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равны, как на подбор,</a:t>
            </a:r>
            <a:b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ними дядька Черномор…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55" t="2914" r="3570" b="2825"/>
          <a:stretch/>
        </p:blipFill>
        <p:spPr>
          <a:xfrm>
            <a:off x="571472" y="928670"/>
            <a:ext cx="3405899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56017274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2" y="2143116"/>
            <a:ext cx="5256584" cy="2952328"/>
          </a:xfrm>
        </p:spPr>
        <p:txBody>
          <a:bodyPr>
            <a:prstTxWarp prst="textPlain">
              <a:avLst/>
            </a:prstTxWarp>
            <a:norm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marL="0" indent="0">
              <a:buNone/>
            </a:pPr>
            <a:r>
              <a:rPr lang="ru-RU" sz="2800" b="1" i="1" dirty="0" smtClean="0">
                <a:effectLst/>
              </a:rPr>
              <a:t>Говорят, царевна есть,</a:t>
            </a:r>
            <a:br>
              <a:rPr lang="ru-RU" sz="2800" b="1" i="1" dirty="0" smtClean="0">
                <a:effectLst/>
              </a:rPr>
            </a:br>
            <a:r>
              <a:rPr lang="ru-RU" sz="2800" b="1" i="1" dirty="0" smtClean="0">
                <a:effectLst/>
              </a:rPr>
              <a:t>Что не можно глаз </a:t>
            </a:r>
            <a:r>
              <a:rPr lang="ru-RU" sz="2800" b="1" i="1" dirty="0" err="1" smtClean="0">
                <a:effectLst/>
              </a:rPr>
              <a:t>отвесть</a:t>
            </a:r>
            <a:r>
              <a:rPr lang="ru-RU" b="1" i="1" dirty="0" smtClean="0">
                <a:effectLst/>
              </a:rPr>
              <a:t/>
            </a:r>
            <a:br>
              <a:rPr lang="ru-RU" b="1" i="1" dirty="0" smtClean="0">
                <a:effectLst/>
              </a:rPr>
            </a:br>
            <a:r>
              <a:rPr lang="ru-RU" sz="2800" b="1" i="1" dirty="0" smtClean="0">
                <a:effectLst/>
              </a:rPr>
              <a:t>Днем свет божий затмевает,</a:t>
            </a:r>
            <a:br>
              <a:rPr lang="ru-RU" sz="2800" b="1" i="1" dirty="0" smtClean="0">
                <a:effectLst/>
              </a:rPr>
            </a:br>
            <a:r>
              <a:rPr lang="ru-RU" sz="2800" b="1" i="1" dirty="0" smtClean="0">
                <a:effectLst/>
              </a:rPr>
              <a:t>Ночью землю освещает…</a:t>
            </a:r>
            <a:br>
              <a:rPr lang="ru-RU" sz="2800" b="1" i="1" dirty="0" smtClean="0">
                <a:effectLst/>
              </a:rPr>
            </a:br>
            <a:endParaRPr lang="ru-RU" sz="2800" b="1" i="1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167" t="13332" r="35000" b="18445"/>
          <a:stretch/>
        </p:blipFill>
        <p:spPr>
          <a:xfrm>
            <a:off x="642910" y="642918"/>
            <a:ext cx="2520280" cy="55721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284422986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158" y="357166"/>
            <a:ext cx="2943225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539552" y="5517232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(1799 – 1837г.г.)</a:t>
            </a:r>
            <a:endParaRPr lang="ru-RU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43306" y="642918"/>
            <a:ext cx="2355726" cy="3140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9388" y="928670"/>
            <a:ext cx="2522240" cy="27647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922502215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72" y="428604"/>
            <a:ext cx="2943225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857224" y="4929198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(1799 – 1837г.г.)</a:t>
            </a:r>
            <a:endParaRPr lang="ru-RU" sz="5400" b="1" i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43306" y="928670"/>
            <a:ext cx="2355726" cy="3140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2198" y="928670"/>
            <a:ext cx="2522240" cy="27647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922502215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160"/>
          <a:stretch/>
        </p:blipFill>
        <p:spPr>
          <a:xfrm>
            <a:off x="969760" y="2000240"/>
            <a:ext cx="7298260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175351" cy="1793167"/>
          </a:xfrm>
        </p:spPr>
        <p:txBody>
          <a:bodyPr>
            <a:prstTxWarp prst="textWave1">
              <a:avLst/>
            </a:prstTxWarp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marL="182880" indent="0">
              <a:buNone/>
            </a:pPr>
            <a:r>
              <a:rPr lang="ru-RU" b="1" i="1" dirty="0" smtClean="0">
                <a:solidFill>
                  <a:srgbClr val="FF0000"/>
                </a:solidFill>
                <a:latin typeface="Candara" pitchFamily="34" charset="0"/>
              </a:rPr>
              <a:t>Сказка  за  сказкой</a:t>
            </a:r>
            <a:endParaRPr lang="ru-RU" b="1" i="1" dirty="0">
              <a:solidFill>
                <a:srgbClr val="FF0000"/>
              </a:solidFill>
              <a:latin typeface="Candar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42" y="5643578"/>
            <a:ext cx="5656606" cy="882119"/>
          </a:xfrm>
        </p:spPr>
        <p:txBody>
          <a:bodyPr>
            <a:prstTxWarp prst="textWave1">
              <a:avLst/>
            </a:prstTxWarp>
            <a:norm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3600" b="1" dirty="0" smtClean="0">
                <a:solidFill>
                  <a:srgbClr val="3333FF"/>
                </a:solidFill>
              </a:rPr>
              <a:t>Сказки  Пушкина</a:t>
            </a:r>
            <a:endParaRPr lang="ru-RU" sz="36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758111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695" y="686291"/>
            <a:ext cx="1656185" cy="22980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9723" y="2424303"/>
            <a:ext cx="1045766" cy="144879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2604" y="4082217"/>
            <a:ext cx="1532955" cy="21606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7244" y="1628800"/>
            <a:ext cx="1385648" cy="18287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787" y="4010662"/>
            <a:ext cx="1789873" cy="22322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14290"/>
            <a:ext cx="5765692" cy="6114276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«Сказка о попе и о работнике его </a:t>
            </a:r>
            <a:r>
              <a:rPr lang="ru-RU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Балде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  1831 г.</a:t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«Сказка о царе </a:t>
            </a:r>
            <a:r>
              <a:rPr lang="ru-RU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Салтане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 о сыне его славном и могучем богатыре князе </a:t>
            </a:r>
            <a:r>
              <a:rPr lang="ru-RU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Гвидоне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Салтановиче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прекрасной царевне Лебеди»    1831 г.</a:t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«Сказка о рыбаке и  рыбке»  1833 г. </a:t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«Сказка о мертвой царевне и о семи богатырях» 1833 г.</a:t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«Сказка о золотом петушке»  1834 г.</a:t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«Сказка о медведихе»  начата  1830 г., </a:t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закончена</a:t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«Жених»</a:t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«Утопленник»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276797"/>
      </p:ext>
    </p:extLst>
  </p:cSld>
  <p:clrMapOvr>
    <a:masterClrMapping/>
  </p:clrMapOvr>
  <p:transition spd="med"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5112569" cy="5365206"/>
          </a:xfrm>
        </p:spPr>
        <p:txBody>
          <a:bodyPr>
            <a:prstTxWarp prst="textPlain">
              <a:avLst/>
            </a:prstTxWarp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marL="0" indent="0" algn="ctr">
              <a:buNone/>
            </a:pPr>
            <a:r>
              <a:rPr lang="ru-RU" sz="3200" b="1" i="1" dirty="0" smtClean="0">
                <a:effectLst/>
              </a:rPr>
              <a:t>Давайте приоткроем дверь в прекрасный мир сказки и угадаем из каких сказок пришли к нам гости и как их зовут</a:t>
            </a:r>
            <a:endParaRPr lang="ru-RU" sz="3200" b="1" i="1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5608" y="1785926"/>
            <a:ext cx="3528392" cy="31178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2121058052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98" t="3333" r="2494"/>
          <a:stretch/>
        </p:blipFill>
        <p:spPr>
          <a:xfrm>
            <a:off x="642910" y="571480"/>
            <a:ext cx="4092216" cy="54216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4929190" y="2500306"/>
            <a:ext cx="37444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Золотой петушок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9074638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4480" y="357166"/>
            <a:ext cx="5747001" cy="4331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3143240" y="4714884"/>
            <a:ext cx="3384376" cy="1754326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ru-RU" sz="5400" b="1" i="1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Царь </a:t>
            </a:r>
            <a:r>
              <a:rPr lang="ru-RU" sz="5400" b="1" i="1" dirty="0" err="1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Салтан</a:t>
            </a:r>
            <a:endParaRPr lang="ru-RU" sz="5400" b="1" i="1" dirty="0"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7496495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500"/>
          <a:stretch/>
        </p:blipFill>
        <p:spPr>
          <a:xfrm>
            <a:off x="642910" y="857232"/>
            <a:ext cx="3467100" cy="4895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4283968" y="2852936"/>
            <a:ext cx="4608512" cy="1754326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ru-RU" sz="5400" b="1" i="1" dirty="0" smtClean="0">
                <a:effectLst/>
              </a:rPr>
              <a:t>Царевна - лебедь</a:t>
            </a:r>
            <a:endParaRPr lang="ru-RU" sz="5400" b="1" i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3174202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72" y="642918"/>
            <a:ext cx="4248125" cy="5124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4643438" y="2852936"/>
            <a:ext cx="39578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effectLst>
                  <a:reflection blurRad="6350" stA="50000" endA="300" endPos="50000" dist="29997" dir="5400000" sy="-100000" algn="bl" rotWithShape="0"/>
                </a:effectLst>
              </a:rPr>
              <a:t>Царица- мачеха</a:t>
            </a:r>
            <a:endParaRPr lang="ru-RU" sz="5400" b="1" i="1" dirty="0">
              <a:effectLst>
                <a:reflection blurRad="6350" stA="50000" endA="300" endPos="50000" dist="2999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8870873"/>
      </p:ext>
    </p:extLst>
  </p:cSld>
  <p:clrMapOvr>
    <a:masterClrMapping/>
  </p:clrMapOvr>
  <p:transition>
    <p:wip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2243</TotalTime>
  <Words>98</Words>
  <Application>Microsoft Office PowerPoint</Application>
  <PresentationFormat>Экран (4:3)</PresentationFormat>
  <Paragraphs>23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«…И снова с вами я»</vt:lpstr>
      <vt:lpstr>Слайд 2</vt:lpstr>
      <vt:lpstr>Сказка  за  сказкой</vt:lpstr>
      <vt:lpstr>«Сказка о попе и о работнике его Балде»   1831 г.  «Сказка о царе Салтане , о сыне его славном и могучем богатыре князе Гвидоне Салтановиче и прекрасной царевне Лебеди»    1831 г.  «Сказка о рыбаке и  рыбке»  1833 г.   «Сказка о мертвой царевне и о семи богатырях» 1833 г.  «Сказка о золотом петушке»  1834 г.  «Сказка о медведихе»  начата  1830 г.,  не закончена «Жених» «Утопленник»</vt:lpstr>
      <vt:lpstr>Давайте приоткроем дверь в прекрасный мир сказки и угадаем из каких сказок пришли к нам гости и как их зовут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Попробуйте - ка  отгадать как героя сказки звать </vt:lpstr>
      <vt:lpstr>- Живет он в поповом доме, Спит себе на соломе, Ест за четверых, Работает за семерых…                              </vt:lpstr>
      <vt:lpstr>Все красавцы молодые, Великаны удалые. Все равны, как на подбор, С ними дядька Черномор…</vt:lpstr>
      <vt:lpstr>Говорят, царевна есть, Что не можно глаз отвесть Днем свет божий затмевает, Ночью землю освещает… </vt:lpstr>
      <vt:lpstr>Слайд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Сказка за  сказкой</dc:title>
  <dc:creator>Пользователь</dc:creator>
  <cp:lastModifiedBy>Gleb</cp:lastModifiedBy>
  <cp:revision>201</cp:revision>
  <dcterms:created xsi:type="dcterms:W3CDTF">2011-11-16T08:16:33Z</dcterms:created>
  <dcterms:modified xsi:type="dcterms:W3CDTF">2012-02-06T18:28:30Z</dcterms:modified>
</cp:coreProperties>
</file>