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00D192-D8F1-4848-A1A0-D748E9F34CDD}" type="datetimeFigureOut">
              <a:rPr lang="ru-RU" smtClean="0"/>
              <a:pPr/>
              <a:t>17.03.2012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282CFE-FCF8-4F69-AB60-8A21A6CC05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110566" cy="334328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 </a:t>
            </a:r>
            <a:br>
              <a:rPr lang="ru-RU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«На сколько</a:t>
            </a:r>
            <a:r>
              <a:rPr lang="ru-RU" sz="48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ты </a:t>
            </a:r>
            <a:r>
              <a:rPr lang="ru-RU" sz="4800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знаешь свой Казахстан?»</a:t>
            </a:r>
            <a:endParaRPr lang="ru-RU" sz="4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Угадайте что это  за место?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928802"/>
            <a:ext cx="571427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3143240" y="5072074"/>
            <a:ext cx="2510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БАЯНАУЛ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Из чего сделан знаменитый человек в Казахстане?</a:t>
            </a: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857364"/>
            <a:ext cx="3531411" cy="470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1571604" y="5214950"/>
            <a:ext cx="6636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Алтын </a:t>
            </a:r>
            <a:r>
              <a:rPr lang="ru-RU" sz="3600" dirty="0" err="1" smtClean="0">
                <a:solidFill>
                  <a:srgbClr val="FF0000"/>
                </a:solidFill>
              </a:rPr>
              <a:t>адам</a:t>
            </a:r>
            <a:r>
              <a:rPr lang="ru-RU" sz="3600" dirty="0" smtClean="0">
                <a:solidFill>
                  <a:srgbClr val="FF0000"/>
                </a:solidFill>
              </a:rPr>
              <a:t>  - золотой человек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является символом Астаны?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500174"/>
            <a:ext cx="3317998" cy="498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Самый главный человек в Казахстане?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214554"/>
            <a:ext cx="335791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Символ города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Алматы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?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Содержимое 3" descr="17182877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2844005"/>
            <a:ext cx="3790965" cy="29582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Место в Казахстане, откуда можно улететь в космос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299908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988840"/>
            <a:ext cx="3071834" cy="458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Город Казахстан, выдающий своим названием статус самого главного?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071678"/>
            <a:ext cx="6286544" cy="419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3214678" y="4500570"/>
            <a:ext cx="26166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Астана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Какое место в мире по размеру площади занимает Казахстан?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643050"/>
            <a:ext cx="4329114" cy="500066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Российская Федерация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Канада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Китай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США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Бразилия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Австралия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Индия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Аргентина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Казахстан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000" dirty="0" smtClean="0"/>
              <a:t>Алжир</a:t>
            </a: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714488"/>
            <a:ext cx="714380" cy="47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214554"/>
            <a:ext cx="1000132" cy="50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571744"/>
            <a:ext cx="857251" cy="57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3214686"/>
            <a:ext cx="928689" cy="48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571876"/>
            <a:ext cx="785813" cy="55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4143380"/>
            <a:ext cx="928694" cy="46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4572008"/>
            <a:ext cx="8572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868" y="5072074"/>
            <a:ext cx="857256" cy="53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86512" y="5500702"/>
            <a:ext cx="12858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868" y="6072206"/>
            <a:ext cx="85725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Главные цвета Казахстана</a:t>
            </a:r>
            <a:endParaRPr lang="ru-RU" b="1" dirty="0"/>
          </a:p>
        </p:txBody>
      </p:sp>
      <p:pic>
        <p:nvPicPr>
          <p:cNvPr id="4" name="Содержимое 3" descr="kaz_ani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2500306"/>
            <a:ext cx="6516304" cy="3571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Самый высокий каток в Казахстане?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7096" y="1935163"/>
            <a:ext cx="626980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3071802" y="5214950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Медео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87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Викторина  «На сколько ты знаешь свой Казахстан?»</vt:lpstr>
      <vt:lpstr>Что является символом Астаны?</vt:lpstr>
      <vt:lpstr>Самый главный человек в Казахстане?</vt:lpstr>
      <vt:lpstr>Символ города Алматы?</vt:lpstr>
      <vt:lpstr>Место в Казахстане, откуда можно улететь в космос</vt:lpstr>
      <vt:lpstr>Город Казахстан, выдающий своим названием статус самого главного?</vt:lpstr>
      <vt:lpstr>Какое место в мире по размеру площади занимает Казахстан?</vt:lpstr>
      <vt:lpstr>Главные цвета Казахстана</vt:lpstr>
      <vt:lpstr>Самый высокий каток в Казахстане?</vt:lpstr>
      <vt:lpstr>Угадайте что это  за место?</vt:lpstr>
      <vt:lpstr>Из чего сделан знаменитый человек в Казахстане?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«На сколько ты гражданин Казахстана?»</dc:title>
  <dc:creator>psixologiya</dc:creator>
  <cp:lastModifiedBy>psixologiya</cp:lastModifiedBy>
  <cp:revision>16</cp:revision>
  <dcterms:created xsi:type="dcterms:W3CDTF">2012-02-23T08:21:22Z</dcterms:created>
  <dcterms:modified xsi:type="dcterms:W3CDTF">2012-03-17T05:58:20Z</dcterms:modified>
</cp:coreProperties>
</file>