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4" r:id="rId8"/>
    <p:sldId id="265" r:id="rId9"/>
    <p:sldId id="267" r:id="rId10"/>
    <p:sldId id="268" r:id="rId11"/>
    <p:sldId id="269" r:id="rId12"/>
    <p:sldId id="270" r:id="rId13"/>
    <p:sldId id="272" r:id="rId14"/>
    <p:sldId id="273" r:id="rId15"/>
    <p:sldId id="274" r:id="rId16"/>
    <p:sldId id="275" r:id="rId17"/>
    <p:sldId id="276" r:id="rId18"/>
    <p:sldId id="277" r:id="rId19"/>
    <p:sldId id="279" r:id="rId20"/>
    <p:sldId id="281" r:id="rId21"/>
    <p:sldId id="282" r:id="rId22"/>
    <p:sldId id="283" r:id="rId23"/>
    <p:sldId id="284" r:id="rId24"/>
    <p:sldId id="285" r:id="rId25"/>
    <p:sldId id="286" r:id="rId26"/>
    <p:sldId id="287" r:id="rId27"/>
    <p:sldId id="288" r:id="rId2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956" y="-4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91EC1-9487-4E55-A4C1-D468BA4D71D2}" type="datetimeFigureOut">
              <a:rPr lang="ru-RU" smtClean="0"/>
              <a:t>23.11.2011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0169B-3D5D-4902-BD21-6C0C63C886F8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91EC1-9487-4E55-A4C1-D468BA4D71D2}" type="datetimeFigureOut">
              <a:rPr lang="ru-RU" smtClean="0"/>
              <a:t>23.11.2011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0169B-3D5D-4902-BD21-6C0C63C886F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91EC1-9487-4E55-A4C1-D468BA4D71D2}" type="datetimeFigureOut">
              <a:rPr lang="ru-RU" smtClean="0"/>
              <a:t>23.11.2011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0169B-3D5D-4902-BD21-6C0C63C886F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91EC1-9487-4E55-A4C1-D468BA4D71D2}" type="datetimeFigureOut">
              <a:rPr lang="ru-RU" smtClean="0"/>
              <a:t>23.11.2011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0169B-3D5D-4902-BD21-6C0C63C886F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91EC1-9487-4E55-A4C1-D468BA4D71D2}" type="datetimeFigureOut">
              <a:rPr lang="ru-RU" smtClean="0"/>
              <a:t>23.11.2011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0169B-3D5D-4902-BD21-6C0C63C886F8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91EC1-9487-4E55-A4C1-D468BA4D71D2}" type="datetimeFigureOut">
              <a:rPr lang="ru-RU" smtClean="0"/>
              <a:t>23.11.2011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0169B-3D5D-4902-BD21-6C0C63C886F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91EC1-9487-4E55-A4C1-D468BA4D71D2}" type="datetimeFigureOut">
              <a:rPr lang="ru-RU" smtClean="0"/>
              <a:t>23.11.2011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0169B-3D5D-4902-BD21-6C0C63C886F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91EC1-9487-4E55-A4C1-D468BA4D71D2}" type="datetimeFigureOut">
              <a:rPr lang="ru-RU" smtClean="0"/>
              <a:t>23.11.2011</a:t>
            </a:fld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B80169B-3D5D-4902-BD21-6C0C63C886F8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91EC1-9487-4E55-A4C1-D468BA4D71D2}" type="datetimeFigureOut">
              <a:rPr lang="ru-RU" smtClean="0"/>
              <a:t>23.11.2011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0169B-3D5D-4902-BD21-6C0C63C886F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91EC1-9487-4E55-A4C1-D468BA4D71D2}" type="datetimeFigureOut">
              <a:rPr lang="ru-RU" smtClean="0"/>
              <a:t>23.11.2011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5B80169B-3D5D-4902-BD21-6C0C63C886F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3D091EC1-9487-4E55-A4C1-D468BA4D71D2}" type="datetimeFigureOut">
              <a:rPr lang="ru-RU" smtClean="0"/>
              <a:t>23.11.2011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0169B-3D5D-4902-BD21-6C0C63C886F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3D091EC1-9487-4E55-A4C1-D468BA4D71D2}" type="datetimeFigureOut">
              <a:rPr lang="ru-RU" smtClean="0"/>
              <a:t>23.11.2011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5B80169B-3D5D-4902-BD21-6C0C63C886F8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33050" y="332656"/>
            <a:ext cx="8099390" cy="6120680"/>
          </a:xfrm>
        </p:spPr>
        <p:txBody>
          <a:bodyPr>
            <a:noAutofit/>
          </a:bodyPr>
          <a:lstStyle/>
          <a:p>
            <a:pPr algn="ctr"/>
            <a:r>
              <a:rPr lang="en-US" sz="7200" dirty="0" smtClean="0"/>
              <a:t>Modal verbs and their functions</a:t>
            </a:r>
          </a:p>
          <a:p>
            <a:pPr algn="ctr"/>
            <a:r>
              <a:rPr lang="kk-KZ" sz="7200" dirty="0" smtClean="0"/>
              <a:t>Модаль етістіктері және олардың қызметтері</a:t>
            </a:r>
            <a:endParaRPr lang="ru-RU" sz="7200" dirty="0"/>
          </a:p>
        </p:txBody>
      </p:sp>
    </p:spTree>
    <p:extLst>
      <p:ext uri="{BB962C8B-B14F-4D97-AF65-F5344CB8AC3E}">
        <p14:creationId xmlns:p14="http://schemas.microsoft.com/office/powerpoint/2010/main" val="40413870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Tm="6972">
        <p:circle/>
      </p:transition>
    </mc:Choice>
    <mc:Fallback>
      <p:transition spd="slow" advTm="6972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7379310" cy="3036316"/>
          </a:xfrm>
        </p:spPr>
        <p:txBody>
          <a:bodyPr>
            <a:normAutofit/>
          </a:bodyPr>
          <a:lstStyle/>
          <a:p>
            <a:pPr algn="ctr"/>
            <a:r>
              <a:rPr lang="en-US" sz="9600" dirty="0" smtClean="0"/>
              <a:t>Was/were able to </a:t>
            </a:r>
            <a:endParaRPr lang="ru-RU" sz="9600" dirty="0"/>
          </a:p>
        </p:txBody>
      </p:sp>
    </p:spTree>
    <p:extLst>
      <p:ext uri="{BB962C8B-B14F-4D97-AF65-F5344CB8AC3E}">
        <p14:creationId xmlns:p14="http://schemas.microsoft.com/office/powerpoint/2010/main" val="10483871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478">
        <p:split orient="vert"/>
      </p:transition>
    </mc:Choice>
    <mc:Fallback>
      <p:transition spd="slow" advTm="478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0"/>
            <a:ext cx="7560168" cy="6741368"/>
          </a:xfrm>
        </p:spPr>
        <p:txBody>
          <a:bodyPr>
            <a:normAutofit lnSpcReduction="10000"/>
          </a:bodyPr>
          <a:lstStyle/>
          <a:p>
            <a:r>
              <a:rPr lang="kk-KZ" sz="5400" dirty="0" smtClean="0"/>
              <a:t>Біреудің  бір нәрсені істей алу қабілеттілігі өткенде болғандығын көрсету үшін қолданылады.</a:t>
            </a:r>
          </a:p>
          <a:p>
            <a:r>
              <a:rPr lang="en-US" sz="5400" i="1" dirty="0" smtClean="0"/>
              <a:t>I </a:t>
            </a:r>
            <a:r>
              <a:rPr lang="en-US" sz="5400" b="1" i="1" dirty="0" smtClean="0"/>
              <a:t>was able to </a:t>
            </a:r>
            <a:r>
              <a:rPr lang="en-US" sz="5400" i="1" dirty="0" smtClean="0"/>
              <a:t>finish the book before I gave it back to the library</a:t>
            </a:r>
            <a:r>
              <a:rPr lang="en-US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57537117"/>
      </p:ext>
    </p:extLst>
  </p:cSld>
  <p:clrMapOvr>
    <a:masterClrMapping/>
  </p:clrMapOvr>
  <p:transition spd="slow" advTm="13869"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7523326" cy="2172220"/>
          </a:xfrm>
        </p:spPr>
        <p:txBody>
          <a:bodyPr>
            <a:normAutofit/>
          </a:bodyPr>
          <a:lstStyle/>
          <a:p>
            <a:pPr algn="ctr"/>
            <a:r>
              <a:rPr lang="en-US" sz="9600" dirty="0" smtClean="0"/>
              <a:t>Could </a:t>
            </a:r>
            <a:endParaRPr lang="ru-RU" sz="9600" dirty="0"/>
          </a:p>
        </p:txBody>
      </p:sp>
    </p:spTree>
    <p:extLst>
      <p:ext uri="{BB962C8B-B14F-4D97-AF65-F5344CB8AC3E}">
        <p14:creationId xmlns:p14="http://schemas.microsoft.com/office/powerpoint/2010/main" val="4258009838"/>
      </p:ext>
    </p:extLst>
  </p:cSld>
  <p:clrMapOvr>
    <a:masterClrMapping/>
  </p:clrMapOvr>
  <p:transition spd="slow" advTm="1059">
    <p:pull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33050" y="620688"/>
            <a:ext cx="7739350" cy="5616624"/>
          </a:xfrm>
        </p:spPr>
        <p:txBody>
          <a:bodyPr>
            <a:noAutofit/>
          </a:bodyPr>
          <a:lstStyle/>
          <a:p>
            <a:r>
              <a:rPr lang="kk-KZ" sz="6600" dirty="0" smtClean="0"/>
              <a:t>Сөйлеушінің  біреуден рұқсат сұрауын білгенде.</a:t>
            </a:r>
          </a:p>
          <a:p>
            <a:r>
              <a:rPr lang="en-US" sz="6600" b="1" i="1" dirty="0" smtClean="0"/>
              <a:t>Could </a:t>
            </a:r>
            <a:r>
              <a:rPr lang="en-US" sz="6600" i="1" dirty="0" smtClean="0"/>
              <a:t>I make a phone call, </a:t>
            </a:r>
            <a:r>
              <a:rPr lang="en-US" sz="6600" i="1" dirty="0"/>
              <a:t>p</a:t>
            </a:r>
            <a:r>
              <a:rPr lang="en-US" sz="6600" i="1" dirty="0" smtClean="0"/>
              <a:t>lease?</a:t>
            </a:r>
            <a:endParaRPr lang="ru-RU" sz="6600" i="1" dirty="0"/>
          </a:p>
        </p:txBody>
      </p:sp>
    </p:spTree>
    <p:extLst>
      <p:ext uri="{BB962C8B-B14F-4D97-AF65-F5344CB8AC3E}">
        <p14:creationId xmlns:p14="http://schemas.microsoft.com/office/powerpoint/2010/main" val="4219686248"/>
      </p:ext>
    </p:extLst>
  </p:cSld>
  <p:clrMapOvr>
    <a:masterClrMapping/>
  </p:clrMapOvr>
  <p:transition spd="slow" advTm="16874">
    <p:wip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7955374" cy="4908524"/>
          </a:xfrm>
        </p:spPr>
        <p:txBody>
          <a:bodyPr>
            <a:noAutofit/>
          </a:bodyPr>
          <a:lstStyle/>
          <a:p>
            <a:r>
              <a:rPr lang="kk-KZ" sz="6600" dirty="0" smtClean="0"/>
              <a:t>Сөйлеудің  біреуден бір нәрсені істеуін  өтінгенде</a:t>
            </a:r>
          </a:p>
          <a:p>
            <a:r>
              <a:rPr lang="en-US" sz="6600" b="1" i="1" dirty="0" smtClean="0"/>
              <a:t>Could</a:t>
            </a:r>
            <a:r>
              <a:rPr lang="en-US" sz="6600" i="1" dirty="0" smtClean="0"/>
              <a:t> you open the window, please?</a:t>
            </a:r>
            <a:r>
              <a:rPr lang="kk-KZ" sz="6000" i="1" dirty="0" smtClean="0"/>
              <a:t> </a:t>
            </a:r>
            <a:endParaRPr lang="ru-RU" sz="6000" i="1" dirty="0"/>
          </a:p>
        </p:txBody>
      </p:sp>
    </p:spTree>
    <p:extLst>
      <p:ext uri="{BB962C8B-B14F-4D97-AF65-F5344CB8AC3E}">
        <p14:creationId xmlns:p14="http://schemas.microsoft.com/office/powerpoint/2010/main" val="1199256138"/>
      </p:ext>
    </p:extLst>
  </p:cSld>
  <p:clrMapOvr>
    <a:masterClrMapping/>
  </p:clrMapOvr>
  <p:transition spd="slow" advTm="10262">
    <p:push dir="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8315414" cy="5313188"/>
          </a:xfrm>
        </p:spPr>
        <p:txBody>
          <a:bodyPr>
            <a:noAutofit/>
          </a:bodyPr>
          <a:lstStyle/>
          <a:p>
            <a:r>
              <a:rPr lang="kk-KZ" sz="7200" dirty="0" smtClean="0"/>
              <a:t>Мүмкіндік,  ықтималдық, болжамды білдіргенде.</a:t>
            </a:r>
          </a:p>
          <a:p>
            <a:r>
              <a:rPr lang="en-US" sz="7200" i="1" dirty="0" smtClean="0"/>
              <a:t>I </a:t>
            </a:r>
            <a:r>
              <a:rPr lang="en-US" sz="7200" b="1" i="1" dirty="0" smtClean="0"/>
              <a:t>could</a:t>
            </a:r>
            <a:r>
              <a:rPr lang="en-US" sz="7200" i="1" dirty="0" smtClean="0"/>
              <a:t> learn Latin very soon</a:t>
            </a:r>
            <a:r>
              <a:rPr lang="en-US" sz="7200" dirty="0" smtClean="0"/>
              <a:t>.</a:t>
            </a:r>
            <a:endParaRPr lang="ru-RU" sz="7200" dirty="0"/>
          </a:p>
        </p:txBody>
      </p:sp>
    </p:spTree>
    <p:extLst>
      <p:ext uri="{BB962C8B-B14F-4D97-AF65-F5344CB8AC3E}">
        <p14:creationId xmlns:p14="http://schemas.microsoft.com/office/powerpoint/2010/main" val="2570892572"/>
      </p:ext>
    </p:extLst>
  </p:cSld>
  <p:clrMapOvr>
    <a:masterClrMapping/>
  </p:clrMapOvr>
  <p:transition spd="slow" advTm="13376">
    <p:push dir="u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33050" y="260648"/>
            <a:ext cx="8315414" cy="6336704"/>
          </a:xfrm>
        </p:spPr>
        <p:txBody>
          <a:bodyPr>
            <a:normAutofit/>
          </a:bodyPr>
          <a:lstStyle/>
          <a:p>
            <a:r>
              <a:rPr lang="kk-KZ" sz="6600" dirty="0" smtClean="0"/>
              <a:t>Біреудің бір нәрсені бұрыннан істей алатындығын  көрсеткенде.</a:t>
            </a:r>
          </a:p>
          <a:p>
            <a:r>
              <a:rPr lang="en-US" sz="6600" i="1" dirty="0" smtClean="0"/>
              <a:t>He </a:t>
            </a:r>
            <a:r>
              <a:rPr lang="en-US" sz="6600" b="1" i="1" dirty="0" smtClean="0"/>
              <a:t>could</a:t>
            </a:r>
            <a:r>
              <a:rPr lang="en-US" sz="6600" i="1" dirty="0" smtClean="0"/>
              <a:t> read when he was five years old</a:t>
            </a:r>
            <a:r>
              <a:rPr lang="en-US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08375215"/>
      </p:ext>
    </p:extLst>
  </p:cSld>
  <p:clrMapOvr>
    <a:masterClrMapping/>
  </p:clrMapOvr>
  <p:transition spd="slow" advTm="13747">
    <p:push dir="u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1556792"/>
            <a:ext cx="6480048" cy="2304256"/>
          </a:xfrm>
        </p:spPr>
        <p:txBody>
          <a:bodyPr>
            <a:normAutofit/>
          </a:bodyPr>
          <a:lstStyle/>
          <a:p>
            <a:pPr algn="ctr"/>
            <a:r>
              <a:rPr lang="en-US" sz="9600" dirty="0" smtClean="0"/>
              <a:t>May</a:t>
            </a:r>
            <a:endParaRPr lang="ru-RU" sz="9600" dirty="0"/>
          </a:p>
        </p:txBody>
      </p:sp>
    </p:spTree>
    <p:extLst>
      <p:ext uri="{BB962C8B-B14F-4D97-AF65-F5344CB8AC3E}">
        <p14:creationId xmlns:p14="http://schemas.microsoft.com/office/powerpoint/2010/main" val="3443182594"/>
      </p:ext>
    </p:extLst>
  </p:cSld>
  <p:clrMapOvr>
    <a:masterClrMapping/>
  </p:clrMapOvr>
  <p:transition spd="slow" advTm="607">
    <p:push dir="u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8171398" cy="4836516"/>
          </a:xfrm>
        </p:spPr>
        <p:txBody>
          <a:bodyPr>
            <a:noAutofit/>
          </a:bodyPr>
          <a:lstStyle/>
          <a:p>
            <a:r>
              <a:rPr lang="kk-KZ" sz="6600" dirty="0" smtClean="0"/>
              <a:t>Сөйлеушінің біреуден рұқсат сұрауын білдіргенде.</a:t>
            </a:r>
          </a:p>
          <a:p>
            <a:r>
              <a:rPr lang="en-US" sz="6600" b="1" i="1" dirty="0" smtClean="0"/>
              <a:t>May</a:t>
            </a:r>
            <a:r>
              <a:rPr lang="en-US" sz="6600" i="1" dirty="0" smtClean="0"/>
              <a:t> I borrow your umbrella, please?</a:t>
            </a:r>
            <a:endParaRPr lang="ru-RU" sz="6600" i="1" dirty="0"/>
          </a:p>
        </p:txBody>
      </p:sp>
    </p:spTree>
    <p:extLst>
      <p:ext uri="{BB962C8B-B14F-4D97-AF65-F5344CB8AC3E}">
        <p14:creationId xmlns:p14="http://schemas.microsoft.com/office/powerpoint/2010/main" val="888044328"/>
      </p:ext>
    </p:extLst>
  </p:cSld>
  <p:clrMapOvr>
    <a:masterClrMapping/>
  </p:clrMapOvr>
  <p:transition spd="slow" advTm="6891">
    <p:push dir="u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33050" y="260648"/>
            <a:ext cx="8387422" cy="6264696"/>
          </a:xfrm>
        </p:spPr>
        <p:txBody>
          <a:bodyPr>
            <a:normAutofit/>
          </a:bodyPr>
          <a:lstStyle/>
          <a:p>
            <a:r>
              <a:rPr lang="kk-KZ" sz="6000" dirty="0" smtClean="0"/>
              <a:t>Біреудің бір нәрсе жайында болжамын, ықтималдылығын, мүмкіндігін көрсетуде.</a:t>
            </a:r>
          </a:p>
          <a:p>
            <a:r>
              <a:rPr lang="en-US" sz="6000" i="1" dirty="0" smtClean="0"/>
              <a:t>It </a:t>
            </a:r>
            <a:r>
              <a:rPr lang="en-US" sz="6000" b="1" i="1" dirty="0" smtClean="0"/>
              <a:t>may </a:t>
            </a:r>
            <a:r>
              <a:rPr lang="en-US" sz="6000" i="1" dirty="0" smtClean="0"/>
              <a:t>rain this afternoon</a:t>
            </a:r>
            <a:r>
              <a:rPr lang="en-US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5574388"/>
      </p:ext>
    </p:extLst>
  </p:cSld>
  <p:clrMapOvr>
    <a:masterClrMapping/>
  </p:clrMapOvr>
  <p:transition spd="slow" advTm="13173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33050" y="692696"/>
            <a:ext cx="7739350" cy="5472608"/>
          </a:xfrm>
        </p:spPr>
        <p:txBody>
          <a:bodyPr>
            <a:noAutofit/>
          </a:bodyPr>
          <a:lstStyle/>
          <a:p>
            <a:pPr algn="ctr"/>
            <a:r>
              <a:rPr lang="en-US" sz="8800" dirty="0" smtClean="0"/>
              <a:t>Modal verb</a:t>
            </a:r>
          </a:p>
          <a:p>
            <a:pPr algn="ctr"/>
            <a:r>
              <a:rPr lang="kk-KZ" sz="8800" dirty="0" smtClean="0"/>
              <a:t>Модаль етістігі</a:t>
            </a:r>
          </a:p>
          <a:p>
            <a:pPr algn="ctr"/>
            <a:r>
              <a:rPr lang="en-US" sz="8800" dirty="0" smtClean="0"/>
              <a:t>Can be able to</a:t>
            </a:r>
            <a:endParaRPr lang="ru-RU" sz="8800" dirty="0"/>
          </a:p>
        </p:txBody>
      </p:sp>
    </p:spTree>
    <p:extLst>
      <p:ext uri="{BB962C8B-B14F-4D97-AF65-F5344CB8AC3E}">
        <p14:creationId xmlns:p14="http://schemas.microsoft.com/office/powerpoint/2010/main" val="2859465956"/>
      </p:ext>
    </p:extLst>
  </p:cSld>
  <p:clrMapOvr>
    <a:masterClrMapping/>
  </p:clrMapOvr>
  <p:transition spd="slow" advTm="5167">
    <p:pull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8171398" cy="4764508"/>
          </a:xfrm>
        </p:spPr>
        <p:txBody>
          <a:bodyPr>
            <a:noAutofit/>
          </a:bodyPr>
          <a:lstStyle/>
          <a:p>
            <a:r>
              <a:rPr lang="kk-KZ" sz="7200" dirty="0" smtClean="0"/>
              <a:t>Шек қою, тыйым салуды білдіргенде</a:t>
            </a:r>
          </a:p>
          <a:p>
            <a:r>
              <a:rPr lang="en-US" sz="7200" b="1" i="1" dirty="0" smtClean="0"/>
              <a:t>May</a:t>
            </a:r>
            <a:r>
              <a:rPr lang="en-US" sz="7200" i="1" dirty="0" smtClean="0"/>
              <a:t> I go home?</a:t>
            </a:r>
          </a:p>
          <a:p>
            <a:r>
              <a:rPr lang="en-US" sz="7200" i="1" dirty="0" smtClean="0"/>
              <a:t>-No, you </a:t>
            </a:r>
            <a:r>
              <a:rPr lang="en-US" sz="7200" b="1" i="1" dirty="0" smtClean="0"/>
              <a:t>may</a:t>
            </a:r>
            <a:r>
              <a:rPr lang="en-US" sz="7200" i="1" dirty="0" smtClean="0"/>
              <a:t> not.</a:t>
            </a:r>
            <a:endParaRPr lang="ru-RU" sz="7200" i="1" dirty="0"/>
          </a:p>
        </p:txBody>
      </p:sp>
    </p:spTree>
    <p:extLst>
      <p:ext uri="{BB962C8B-B14F-4D97-AF65-F5344CB8AC3E}">
        <p14:creationId xmlns:p14="http://schemas.microsoft.com/office/powerpoint/2010/main" val="803770033"/>
      </p:ext>
    </p:extLst>
  </p:cSld>
  <p:clrMapOvr>
    <a:masterClrMapping/>
  </p:clrMapOvr>
  <p:transition spd="slow" advTm="8746">
    <p:push dir="u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1556792"/>
            <a:ext cx="6912768" cy="1872208"/>
          </a:xfrm>
        </p:spPr>
        <p:txBody>
          <a:bodyPr>
            <a:normAutofit/>
          </a:bodyPr>
          <a:lstStyle/>
          <a:p>
            <a:r>
              <a:rPr lang="en-US" sz="9600" dirty="0" smtClean="0"/>
              <a:t>May have </a:t>
            </a:r>
            <a:endParaRPr lang="ru-RU" sz="9600" dirty="0"/>
          </a:p>
        </p:txBody>
      </p:sp>
    </p:spTree>
    <p:extLst>
      <p:ext uri="{BB962C8B-B14F-4D97-AF65-F5344CB8AC3E}">
        <p14:creationId xmlns:p14="http://schemas.microsoft.com/office/powerpoint/2010/main" val="421043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664">
        <p:fade/>
      </p:transition>
    </mc:Choice>
    <mc:Fallback>
      <p:transition spd="med" advTm="664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33050" y="188640"/>
            <a:ext cx="8171398" cy="6480720"/>
          </a:xfrm>
        </p:spPr>
        <p:txBody>
          <a:bodyPr>
            <a:normAutofit lnSpcReduction="10000"/>
          </a:bodyPr>
          <a:lstStyle/>
          <a:p>
            <a:r>
              <a:rPr lang="kk-KZ" sz="7200" dirty="0" smtClean="0"/>
              <a:t>Өткенде болған істің мүмкіндігін, жорамалын білдіргенде</a:t>
            </a:r>
          </a:p>
          <a:p>
            <a:r>
              <a:rPr lang="en-US" sz="7200" i="1" dirty="0" smtClean="0"/>
              <a:t>I </a:t>
            </a:r>
            <a:r>
              <a:rPr lang="en-US" sz="7200" b="1" i="1" dirty="0" smtClean="0"/>
              <a:t>may have </a:t>
            </a:r>
            <a:r>
              <a:rPr lang="en-US" sz="7200" i="1" dirty="0" smtClean="0"/>
              <a:t>put it on the table</a:t>
            </a:r>
            <a:r>
              <a:rPr lang="en-US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10579982"/>
      </p:ext>
    </p:extLst>
  </p:cSld>
  <p:clrMapOvr>
    <a:masterClrMapping/>
  </p:clrMapOvr>
  <p:transition spd="slow" advTm="7497">
    <p:push dir="u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9600" dirty="0" smtClean="0"/>
              <a:t>Must</a:t>
            </a:r>
            <a:endParaRPr lang="ru-RU" sz="9600" dirty="0"/>
          </a:p>
        </p:txBody>
      </p:sp>
    </p:spTree>
    <p:extLst>
      <p:ext uri="{BB962C8B-B14F-4D97-AF65-F5344CB8AC3E}">
        <p14:creationId xmlns:p14="http://schemas.microsoft.com/office/powerpoint/2010/main" val="817389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432">
        <p:fade/>
      </p:transition>
    </mc:Choice>
    <mc:Fallback>
      <p:transition spd="med" advTm="432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33050" y="0"/>
            <a:ext cx="8459430" cy="6597352"/>
          </a:xfrm>
        </p:spPr>
        <p:txBody>
          <a:bodyPr>
            <a:normAutofit/>
          </a:bodyPr>
          <a:lstStyle/>
          <a:p>
            <a:r>
              <a:rPr lang="kk-KZ" sz="5400" dirty="0" smtClean="0"/>
              <a:t>Істелетін істің</a:t>
            </a:r>
            <a:r>
              <a:rPr lang="en-US" sz="5400" dirty="0" smtClean="0"/>
              <a:t>:</a:t>
            </a:r>
            <a:r>
              <a:rPr lang="kk-KZ" sz="5400" dirty="0"/>
              <a:t> </a:t>
            </a:r>
            <a:r>
              <a:rPr lang="kk-KZ" sz="5400" dirty="0" smtClean="0"/>
              <a:t>қажеттілігін, міндеттілігін көрсеткенде.</a:t>
            </a:r>
          </a:p>
          <a:p>
            <a:r>
              <a:rPr lang="en-US" sz="5400" i="1" dirty="0" smtClean="0"/>
              <a:t>I </a:t>
            </a:r>
            <a:r>
              <a:rPr lang="en-US" sz="5400" b="1" i="1" dirty="0" smtClean="0"/>
              <a:t>must </a:t>
            </a:r>
            <a:r>
              <a:rPr lang="en-US" sz="5400" i="1" dirty="0" smtClean="0"/>
              <a:t>go to work at 8 o’clock</a:t>
            </a:r>
            <a:r>
              <a:rPr lang="en-US" sz="5400" dirty="0" smtClean="0"/>
              <a:t>.</a:t>
            </a:r>
          </a:p>
          <a:p>
            <a:r>
              <a:rPr lang="en-US" sz="5400" i="1" dirty="0" smtClean="0"/>
              <a:t>You </a:t>
            </a:r>
            <a:r>
              <a:rPr lang="en-US" sz="5400" b="1" i="1" dirty="0" smtClean="0"/>
              <a:t>must</a:t>
            </a:r>
            <a:r>
              <a:rPr lang="en-US" sz="5400" i="1" dirty="0" smtClean="0"/>
              <a:t> leave the room at onc</a:t>
            </a:r>
            <a:r>
              <a:rPr lang="en-US" sz="5400" dirty="0" smtClean="0"/>
              <a:t>e.</a:t>
            </a:r>
            <a:endParaRPr lang="ru-RU" sz="5400" dirty="0"/>
          </a:p>
        </p:txBody>
      </p:sp>
    </p:spTree>
    <p:extLst>
      <p:ext uri="{BB962C8B-B14F-4D97-AF65-F5344CB8AC3E}">
        <p14:creationId xmlns:p14="http://schemas.microsoft.com/office/powerpoint/2010/main" val="19862806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9485">
        <p:split orient="vert"/>
      </p:transition>
    </mc:Choice>
    <mc:Fallback>
      <p:transition spd="slow" advTm="9485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33050" y="260648"/>
            <a:ext cx="8243406" cy="6408712"/>
          </a:xfrm>
        </p:spPr>
        <p:txBody>
          <a:bodyPr>
            <a:normAutofit lnSpcReduction="10000"/>
          </a:bodyPr>
          <a:lstStyle/>
          <a:p>
            <a:r>
              <a:rPr lang="kk-KZ" sz="7200" dirty="0" smtClean="0"/>
              <a:t>Шек қою, тыйым салуды білдіргенде.</a:t>
            </a:r>
          </a:p>
          <a:p>
            <a:r>
              <a:rPr lang="en-US" sz="7200" i="1" dirty="0" smtClean="0"/>
              <a:t>You </a:t>
            </a:r>
            <a:r>
              <a:rPr lang="en-US" sz="7200" b="1" i="1" dirty="0" smtClean="0"/>
              <a:t>must not </a:t>
            </a:r>
            <a:r>
              <a:rPr lang="en-US" sz="7200" i="1" dirty="0" smtClean="0"/>
              <a:t>talk aloud in the reading-hall</a:t>
            </a:r>
            <a:r>
              <a:rPr lang="en-US" i="1" dirty="0" smtClean="0"/>
              <a:t>.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2283002430"/>
      </p:ext>
    </p:extLst>
  </p:cSld>
  <p:clrMapOvr>
    <a:masterClrMapping/>
  </p:clrMapOvr>
  <p:transition spd="slow" advTm="8956">
    <p:push dir="u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9600" dirty="0" smtClean="0"/>
              <a:t>Must not</a:t>
            </a:r>
            <a:endParaRPr lang="ru-RU" sz="9600" dirty="0"/>
          </a:p>
        </p:txBody>
      </p:sp>
    </p:spTree>
    <p:extLst>
      <p:ext uri="{BB962C8B-B14F-4D97-AF65-F5344CB8AC3E}">
        <p14:creationId xmlns:p14="http://schemas.microsoft.com/office/powerpoint/2010/main" val="4281425597"/>
      </p:ext>
    </p:extLst>
  </p:cSld>
  <p:clrMapOvr>
    <a:masterClrMapping/>
  </p:clrMapOvr>
  <p:transition spd="slow" advTm="438">
    <p:push dir="u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33050" y="332656"/>
            <a:ext cx="8387422" cy="6192688"/>
          </a:xfrm>
        </p:spPr>
        <p:txBody>
          <a:bodyPr>
            <a:noAutofit/>
          </a:bodyPr>
          <a:lstStyle/>
          <a:p>
            <a:r>
              <a:rPr lang="kk-KZ" sz="5400" dirty="0" smtClean="0"/>
              <a:t>Біреудің бір істі істегенінің абзал екендігін көрсету үшін қолданылады.</a:t>
            </a:r>
          </a:p>
          <a:p>
            <a:r>
              <a:rPr lang="en-US" sz="5400" i="1" dirty="0" smtClean="0"/>
              <a:t>You </a:t>
            </a:r>
            <a:r>
              <a:rPr lang="en-US" sz="5400" b="1" i="1" dirty="0" smtClean="0"/>
              <a:t>must not </a:t>
            </a:r>
            <a:r>
              <a:rPr lang="en-US" sz="5400" i="1" dirty="0" smtClean="0"/>
              <a:t>read this book.</a:t>
            </a:r>
          </a:p>
          <a:p>
            <a:r>
              <a:rPr lang="en-US" sz="5400" i="1" dirty="0" smtClean="0"/>
              <a:t>It </a:t>
            </a:r>
            <a:r>
              <a:rPr lang="en-US" sz="5400" b="1" i="1" dirty="0" smtClean="0"/>
              <a:t>must not </a:t>
            </a:r>
            <a:r>
              <a:rPr lang="en-US" sz="5400" i="1" dirty="0" smtClean="0"/>
              <a:t>interesting</a:t>
            </a:r>
            <a:r>
              <a:rPr lang="en-US" sz="5400" dirty="0" smtClean="0"/>
              <a:t>.</a:t>
            </a:r>
            <a:endParaRPr lang="ru-RU" sz="5400" dirty="0"/>
          </a:p>
        </p:txBody>
      </p:sp>
    </p:spTree>
    <p:extLst>
      <p:ext uri="{BB962C8B-B14F-4D97-AF65-F5344CB8AC3E}">
        <p14:creationId xmlns:p14="http://schemas.microsoft.com/office/powerpoint/2010/main" val="3546609801"/>
      </p:ext>
    </p:extLst>
  </p:cSld>
  <p:clrMapOvr>
    <a:masterClrMapping/>
  </p:clrMapOvr>
  <p:transition spd="slow" advTm="8786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33050" y="116632"/>
            <a:ext cx="7955374" cy="5976664"/>
          </a:xfrm>
        </p:spPr>
        <p:txBody>
          <a:bodyPr>
            <a:normAutofit/>
          </a:bodyPr>
          <a:lstStyle/>
          <a:p>
            <a:pPr algn="ctr"/>
            <a:r>
              <a:rPr lang="en-US" sz="9600" dirty="0" smtClean="0"/>
              <a:t>Functions </a:t>
            </a:r>
          </a:p>
          <a:p>
            <a:pPr algn="ctr"/>
            <a:r>
              <a:rPr lang="kk-KZ" sz="9600" dirty="0" smtClean="0"/>
              <a:t>Қызметтері, қолданылуы</a:t>
            </a:r>
            <a:endParaRPr lang="ru-RU" sz="9600" dirty="0"/>
          </a:p>
        </p:txBody>
      </p:sp>
    </p:spTree>
    <p:extLst>
      <p:ext uri="{BB962C8B-B14F-4D97-AF65-F5344CB8AC3E}">
        <p14:creationId xmlns:p14="http://schemas.microsoft.com/office/powerpoint/2010/main" val="1531485079"/>
      </p:ext>
    </p:extLst>
  </p:cSld>
  <p:clrMapOvr>
    <a:masterClrMapping/>
  </p:clrMapOvr>
  <p:transition spd="slow" advTm="3204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7467600" cy="6408712"/>
          </a:xfrm>
        </p:spPr>
        <p:txBody>
          <a:bodyPr>
            <a:normAutofit fontScale="92500" lnSpcReduction="20000"/>
          </a:bodyPr>
          <a:lstStyle/>
          <a:p>
            <a:pPr marL="36576" indent="0">
              <a:buNone/>
            </a:pPr>
            <a:r>
              <a:rPr lang="kk-KZ" sz="6000" dirty="0" smtClean="0"/>
              <a:t>Біреудің бір нәрсені істей алу, істей алмау қабілетін көрсеткенде</a:t>
            </a:r>
            <a:r>
              <a:rPr lang="en-US" sz="6000" dirty="0" smtClean="0"/>
              <a:t>.</a:t>
            </a:r>
            <a:endParaRPr lang="kk-KZ" sz="6000" dirty="0" smtClean="0"/>
          </a:p>
          <a:p>
            <a:pPr marL="36576" indent="0">
              <a:buNone/>
            </a:pPr>
            <a:r>
              <a:rPr lang="en-US" sz="6000" i="1" dirty="0" smtClean="0"/>
              <a:t>She </a:t>
            </a:r>
            <a:r>
              <a:rPr lang="en-US" sz="6000" b="1" i="1" dirty="0" smtClean="0"/>
              <a:t>can</a:t>
            </a:r>
            <a:r>
              <a:rPr lang="en-US" sz="6000" i="1" dirty="0" smtClean="0"/>
              <a:t> speak English quite well now.</a:t>
            </a:r>
          </a:p>
          <a:p>
            <a:pPr marL="36576" indent="0">
              <a:buNone/>
            </a:pPr>
            <a:r>
              <a:rPr lang="en-US" sz="6000" i="1" dirty="0" smtClean="0"/>
              <a:t>He </a:t>
            </a:r>
            <a:r>
              <a:rPr lang="en-US" sz="6000" b="1" i="1" dirty="0" smtClean="0"/>
              <a:t>is able to </a:t>
            </a:r>
            <a:r>
              <a:rPr lang="en-US" sz="6000" i="1" dirty="0" smtClean="0"/>
              <a:t>phone us twice a week</a:t>
            </a:r>
            <a:r>
              <a:rPr lang="en-US" i="1" dirty="0" smtClean="0"/>
              <a:t>.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19499644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Tm="18905">
        <p14:reveal/>
      </p:transition>
    </mc:Choice>
    <mc:Fallback>
      <p:transition spd="slow" advTm="18905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33050" y="188640"/>
            <a:ext cx="8315414" cy="5976664"/>
          </a:xfrm>
        </p:spPr>
        <p:txBody>
          <a:bodyPr>
            <a:normAutofit fontScale="92500" lnSpcReduction="10000"/>
          </a:bodyPr>
          <a:lstStyle/>
          <a:p>
            <a:r>
              <a:rPr lang="kk-KZ" sz="7200" dirty="0" smtClean="0"/>
              <a:t>Бір нәрсенің істеліну ықтималдылығын, мүмкіндігін білдіргенде.</a:t>
            </a:r>
            <a:endParaRPr lang="en-US" sz="7200" dirty="0" smtClean="0"/>
          </a:p>
          <a:p>
            <a:r>
              <a:rPr lang="en-US" sz="7200" i="1" dirty="0" smtClean="0"/>
              <a:t>We can go there whenever we want</a:t>
            </a:r>
            <a:r>
              <a:rPr lang="en-US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39520400"/>
      </p:ext>
    </p:extLst>
  </p:cSld>
  <p:clrMapOvr>
    <a:masterClrMapping/>
  </p:clrMapOvr>
  <p:transition spd="slow" advTm="7425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8387422" cy="5196556"/>
          </a:xfrm>
        </p:spPr>
        <p:txBody>
          <a:bodyPr>
            <a:noAutofit/>
          </a:bodyPr>
          <a:lstStyle/>
          <a:p>
            <a:r>
              <a:rPr lang="kk-KZ" sz="7200" dirty="0" smtClean="0"/>
              <a:t>Сөйлеушінің  біреуден рұқсат сұрауын білдіргенде.</a:t>
            </a:r>
          </a:p>
          <a:p>
            <a:r>
              <a:rPr lang="en-US" sz="7200" b="1" i="1" dirty="0" smtClean="0"/>
              <a:t>Can</a:t>
            </a:r>
            <a:r>
              <a:rPr lang="en-US" sz="7200" i="1" dirty="0" smtClean="0"/>
              <a:t> I use your bike?</a:t>
            </a:r>
            <a:endParaRPr lang="ru-RU" sz="7200" i="1" dirty="0"/>
          </a:p>
        </p:txBody>
      </p:sp>
    </p:spTree>
    <p:extLst>
      <p:ext uri="{BB962C8B-B14F-4D97-AF65-F5344CB8AC3E}">
        <p14:creationId xmlns:p14="http://schemas.microsoft.com/office/powerpoint/2010/main" val="14501989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Tm="5406">
        <p:circle/>
      </p:transition>
    </mc:Choice>
    <mc:Fallback>
      <p:transition spd="slow" advTm="5406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8027382" cy="4836516"/>
          </a:xfrm>
        </p:spPr>
        <p:txBody>
          <a:bodyPr>
            <a:noAutofit/>
          </a:bodyPr>
          <a:lstStyle/>
          <a:p>
            <a:r>
              <a:rPr lang="kk-KZ" sz="6000" dirty="0" smtClean="0"/>
              <a:t>Сөйлеушінің біреуден іс-әрекетті орындауын өтінгенде қолданылады.</a:t>
            </a:r>
          </a:p>
          <a:p>
            <a:r>
              <a:rPr lang="en-US" sz="6000" b="1" i="1" dirty="0" smtClean="0"/>
              <a:t>Can</a:t>
            </a:r>
            <a:r>
              <a:rPr lang="en-US" sz="6000" i="1" dirty="0" smtClean="0"/>
              <a:t> you read a little louder, please?</a:t>
            </a:r>
            <a:endParaRPr lang="ru-RU" sz="6000" i="1" dirty="0"/>
          </a:p>
        </p:txBody>
      </p:sp>
    </p:spTree>
    <p:extLst>
      <p:ext uri="{BB962C8B-B14F-4D97-AF65-F5344CB8AC3E}">
        <p14:creationId xmlns:p14="http://schemas.microsoft.com/office/powerpoint/2010/main" val="1599987520"/>
      </p:ext>
    </p:extLst>
  </p:cSld>
  <p:clrMapOvr>
    <a:masterClrMapping/>
  </p:clrMapOvr>
  <p:transition spd="slow" advTm="10642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8027382" cy="2244228"/>
          </a:xfrm>
        </p:spPr>
        <p:txBody>
          <a:bodyPr>
            <a:normAutofit/>
          </a:bodyPr>
          <a:lstStyle/>
          <a:p>
            <a:pPr algn="ctr"/>
            <a:r>
              <a:rPr lang="en-US" sz="9600" dirty="0" smtClean="0"/>
              <a:t>Will be able to</a:t>
            </a:r>
            <a:endParaRPr lang="ru-RU" sz="9600" dirty="0"/>
          </a:p>
        </p:txBody>
      </p:sp>
    </p:spTree>
    <p:extLst>
      <p:ext uri="{BB962C8B-B14F-4D97-AF65-F5344CB8AC3E}">
        <p14:creationId xmlns:p14="http://schemas.microsoft.com/office/powerpoint/2010/main" val="432422649"/>
      </p:ext>
    </p:extLst>
  </p:cSld>
  <p:clrMapOvr>
    <a:masterClrMapping/>
  </p:clrMapOvr>
  <p:transition spd="slow" advTm="847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1844824"/>
            <a:ext cx="8387422" cy="4188444"/>
          </a:xfrm>
        </p:spPr>
        <p:txBody>
          <a:bodyPr>
            <a:noAutofit/>
          </a:bodyPr>
          <a:lstStyle/>
          <a:p>
            <a:r>
              <a:rPr lang="kk-KZ" sz="5400" dirty="0" smtClean="0"/>
              <a:t>Біреудің келешекте бір нәрсені істей,орындай алу қабілеттілігін көрсеткенде қолданылады.</a:t>
            </a:r>
          </a:p>
          <a:p>
            <a:r>
              <a:rPr lang="en-US" sz="5400" i="1" dirty="0" smtClean="0"/>
              <a:t>He </a:t>
            </a:r>
            <a:r>
              <a:rPr lang="en-US" sz="5400" b="1" i="1" dirty="0" smtClean="0"/>
              <a:t>will be able to </a:t>
            </a:r>
            <a:r>
              <a:rPr lang="en-US" sz="5400" i="1" dirty="0" smtClean="0"/>
              <a:t>go with u</a:t>
            </a:r>
            <a:r>
              <a:rPr lang="en-US" sz="4800" i="1" dirty="0" smtClean="0"/>
              <a:t>s.</a:t>
            </a:r>
            <a:endParaRPr lang="ru-RU" sz="4800" i="1" dirty="0"/>
          </a:p>
        </p:txBody>
      </p:sp>
    </p:spTree>
    <p:extLst>
      <p:ext uri="{BB962C8B-B14F-4D97-AF65-F5344CB8AC3E}">
        <p14:creationId xmlns:p14="http://schemas.microsoft.com/office/powerpoint/2010/main" val="3434714758"/>
      </p:ext>
    </p:extLst>
  </p:cSld>
  <p:clrMapOvr>
    <a:masterClrMapping/>
  </p:clrMapOvr>
  <p:transition spd="slow" advTm="9409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хническая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147</TotalTime>
  <Words>345</Words>
  <Application>Microsoft Office PowerPoint</Application>
  <PresentationFormat>Экран (4:3)</PresentationFormat>
  <Paragraphs>52</Paragraphs>
  <Slides>27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8" baseType="lpstr">
      <vt:lpstr>Техническая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Мика</dc:creator>
  <cp:lastModifiedBy>Мика</cp:lastModifiedBy>
  <cp:revision>15</cp:revision>
  <dcterms:created xsi:type="dcterms:W3CDTF">2011-11-19T17:42:41Z</dcterms:created>
  <dcterms:modified xsi:type="dcterms:W3CDTF">2011-11-23T04:50:26Z</dcterms:modified>
</cp:coreProperties>
</file>