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BAC73-1186-4093-8CEA-3C788304C952}" type="datetimeFigureOut">
              <a:rPr lang="ru-RU" smtClean="0"/>
              <a:pPr/>
              <a:t>19.03.2012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AECBAE-990B-4912-A6A5-133C683585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40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AECBAE-990B-4912-A6A5-133C683585B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19.03.2012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Сабақтың  тақырыбы:</a:t>
            </a:r>
            <a:br>
              <a:rPr lang="kk-KZ" dirty="0" smtClean="0"/>
            </a:br>
            <a:r>
              <a:rPr lang="kk-KZ" dirty="0" smtClean="0"/>
              <a:t>Ұлттық  тағамдар.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Ұлттық  тағамдар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389120"/>
          </a:xfrm>
        </p:spPr>
        <p:txBody>
          <a:bodyPr>
            <a:normAutofit/>
          </a:bodyPr>
          <a:lstStyle/>
          <a:p>
            <a:r>
              <a:rPr lang="kk-KZ" b="1" dirty="0" smtClean="0"/>
              <a:t>Қазақтың  ұлттық  тамақтардың  негізгі  үш  түрі  болады.Олар:ет ,сүт, нан  тағамдары.Ет  тағамдарына-  бесбармақ, қуырдақ, шұжық, қазы жатады.Сүт  тағамдары – ірімшік, құрт, қымыз, шұбат. Нан  тағамдары – бауырсақ , тоқаш. Қазақтың  басты  ұлттық  тағамы – ет. Етін жеп, сорпасын  ішеді. Түйе  сүтінен шұбат, жылқы  сүтінен қымыз  жасайды.</a:t>
            </a:r>
            <a:endParaRPr lang="ru-RU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Деңгейлік  тапсырмалар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k-KZ" b="1" dirty="0" smtClean="0"/>
              <a:t>Үшінші деңгей</a:t>
            </a:r>
          </a:p>
          <a:p>
            <a:r>
              <a:rPr lang="kk-KZ" dirty="0" smtClean="0"/>
              <a:t>1.Мақалды  оқыңдар</a:t>
            </a:r>
          </a:p>
          <a:p>
            <a:r>
              <a:rPr lang="kk-KZ" dirty="0" smtClean="0"/>
              <a:t>Ағаштың  тамыры- өскен  жерінде,</a:t>
            </a:r>
          </a:p>
          <a:p>
            <a:r>
              <a:rPr lang="kk-KZ" dirty="0" smtClean="0"/>
              <a:t>Адамның  жаны- туған елінде.</a:t>
            </a:r>
          </a:p>
          <a:p>
            <a:r>
              <a:rPr lang="kk-KZ" dirty="0" smtClean="0"/>
              <a:t>2.Мақалдағы  жуан  сөздердің астын  сызу.</a:t>
            </a:r>
          </a:p>
          <a:p>
            <a:r>
              <a:rPr lang="kk-KZ" b="1" dirty="0" smtClean="0"/>
              <a:t>Екінші деңгей</a:t>
            </a:r>
          </a:p>
          <a:p>
            <a:r>
              <a:rPr lang="kk-KZ" dirty="0" smtClean="0"/>
              <a:t>1.Мына  сөздерге  көптік  жалғауын жалғап жазыңдар.</a:t>
            </a:r>
          </a:p>
          <a:p>
            <a:r>
              <a:rPr lang="kk-KZ" dirty="0" smtClean="0"/>
              <a:t>Шұжық, оқушы, қала, тағам, үстел, балапан.</a:t>
            </a:r>
          </a:p>
          <a:p>
            <a:r>
              <a:rPr lang="kk-KZ" dirty="0" smtClean="0"/>
              <a:t>2.“Қала “ деген сөзге  фонетикалық  талдау.</a:t>
            </a:r>
          </a:p>
          <a:p>
            <a:r>
              <a:rPr lang="kk-KZ" b="1" dirty="0" smtClean="0"/>
              <a:t>Бірінші  деңгей</a:t>
            </a:r>
          </a:p>
          <a:p>
            <a:r>
              <a:rPr lang="kk-KZ" dirty="0" smtClean="0"/>
              <a:t>Диалогты  толықтырып, өз- ара сөйлесіңдер.</a:t>
            </a:r>
          </a:p>
          <a:p>
            <a:r>
              <a:rPr lang="kk-KZ" dirty="0" smtClean="0"/>
              <a:t>- Саған қазақтың  ұлттық тағамдары  ұнай  ма?</a:t>
            </a:r>
          </a:p>
          <a:p>
            <a:r>
              <a:rPr lang="kk-KZ" dirty="0" smtClean="0"/>
              <a:t>-Қазақтың қандай  ұлттық тағамын білесің?</a:t>
            </a:r>
          </a:p>
          <a:p>
            <a:r>
              <a:rPr lang="kk-KZ" dirty="0" smtClean="0"/>
              <a:t>-Қазақтың  қандай  ұлттық  тағамын жақсы  көресің?</a:t>
            </a:r>
          </a:p>
          <a:p>
            <a:r>
              <a:rPr lang="kk-KZ" dirty="0" smtClean="0"/>
              <a:t>-Сен  тамақты  күніне неше  рет  ішесің?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Үйге  тапсырма: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k-KZ" dirty="0" smtClean="0"/>
          </a:p>
          <a:p>
            <a:endParaRPr lang="kk-KZ" dirty="0" smtClean="0"/>
          </a:p>
          <a:p>
            <a:r>
              <a:rPr lang="kk-KZ" b="1" dirty="0" smtClean="0"/>
              <a:t>          Жаңа  сөздерді жаттау.</a:t>
            </a:r>
          </a:p>
          <a:p>
            <a:r>
              <a:rPr lang="kk-KZ" b="1" dirty="0" smtClean="0"/>
              <a:t>          Ұлттық  тағамдар (диалог)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Сабақтың   мақсаты: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 smtClean="0"/>
              <a:t>1.Білімділік: </a:t>
            </a:r>
            <a:r>
              <a:rPr lang="kk-KZ" dirty="0" smtClean="0"/>
              <a:t>оқушылардың білімдерін тереңдету.</a:t>
            </a:r>
            <a:endParaRPr lang="ru-RU" dirty="0" smtClean="0"/>
          </a:p>
          <a:p>
            <a:r>
              <a:rPr lang="kk-KZ" dirty="0" smtClean="0"/>
              <a:t>                                       </a:t>
            </a:r>
            <a:r>
              <a:rPr lang="kk-KZ" b="1" dirty="0" smtClean="0"/>
              <a:t>2.Дамытушылық:</a:t>
            </a:r>
            <a:r>
              <a:rPr lang="kk-KZ" dirty="0" smtClean="0"/>
              <a:t>оқушылардың сөздік қорын байыту,логикалық ойлау қабілетін дамыту.</a:t>
            </a:r>
          </a:p>
          <a:p>
            <a:endParaRPr lang="kk-KZ" dirty="0" smtClean="0"/>
          </a:p>
          <a:p>
            <a:r>
              <a:rPr lang="kk-KZ" b="1" dirty="0" smtClean="0"/>
              <a:t>3.Тәрбиелік: </a:t>
            </a:r>
            <a:r>
              <a:rPr lang="kk-KZ" dirty="0" smtClean="0"/>
              <a:t>қазақтың ұлттық тағамдарын</a:t>
            </a:r>
          </a:p>
          <a:p>
            <a:r>
              <a:rPr lang="kk-KZ" dirty="0" smtClean="0"/>
              <a:t>білуге  талаптандыру.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     Жаңа сөздер :</a:t>
            </a:r>
            <a:br>
              <a:rPr lang="kk-KZ" dirty="0" smtClean="0"/>
            </a:br>
            <a:r>
              <a:rPr lang="kk-KZ" dirty="0" smtClean="0"/>
              <a:t>  </a:t>
            </a:r>
            <a:r>
              <a:rPr lang="kk-KZ" sz="2700" b="1" dirty="0" smtClean="0">
                <a:latin typeface="+mn-lt"/>
              </a:rPr>
              <a:t>Ұлттық тағамдар- национальные блюда </a:t>
            </a:r>
            <a:endParaRPr lang="ru-RU" sz="27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 smtClean="0"/>
              <a:t>Бесбармақ - бешбармак ( мясо  по  казахски)</a:t>
            </a:r>
          </a:p>
          <a:p>
            <a:r>
              <a:rPr lang="kk-KZ" b="1" dirty="0" smtClean="0"/>
              <a:t>Қуырдақ – куырдак (жареное мясо)</a:t>
            </a:r>
          </a:p>
          <a:p>
            <a:r>
              <a:rPr lang="kk-KZ" b="1" dirty="0" smtClean="0"/>
              <a:t>Шұжық  - колбаса</a:t>
            </a:r>
          </a:p>
          <a:p>
            <a:r>
              <a:rPr lang="kk-KZ" b="1" dirty="0" smtClean="0"/>
              <a:t>Қазы – казы(мясо  из  реберной части)</a:t>
            </a:r>
          </a:p>
          <a:p>
            <a:r>
              <a:rPr lang="kk-KZ" b="1" dirty="0" smtClean="0"/>
              <a:t>Бауырсақ – баурсаки</a:t>
            </a:r>
          </a:p>
          <a:p>
            <a:r>
              <a:rPr lang="kk-KZ" b="1" dirty="0" smtClean="0"/>
              <a:t>Қымыз – кумыс(напиток из кобыльего молока)</a:t>
            </a:r>
          </a:p>
          <a:p>
            <a:r>
              <a:rPr lang="kk-KZ" b="1" dirty="0" smtClean="0"/>
              <a:t>Шұбат – шубат(напиток  из  верблюжьего  молока)             </a:t>
            </a:r>
            <a:endParaRPr lang="ru-RU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143116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31290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52"/>
            <a:ext cx="850112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00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85728"/>
            <a:ext cx="9144000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00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00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00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009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183</TotalTime>
  <Words>242</Words>
  <Application>Microsoft Office PowerPoint</Application>
  <PresentationFormat>Экран (4:3)</PresentationFormat>
  <Paragraphs>40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Сабақтың  тақырыбы: Ұлттық  тағамдар. </vt:lpstr>
      <vt:lpstr>Сабақтың   мақсаты:</vt:lpstr>
      <vt:lpstr>     Жаңа сөздер :   Ұлттық тағамдар- национальные блюда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Ұлттық  тағамдар</vt:lpstr>
      <vt:lpstr>Деңгейлік  тапсырмалар</vt:lpstr>
      <vt:lpstr>    Үйге  тапсырма: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 тақырыбы: Ұлттық  тағамдар.</dc:title>
  <dc:creator>user</dc:creator>
  <cp:lastModifiedBy>Computer</cp:lastModifiedBy>
  <cp:revision>31</cp:revision>
  <dcterms:created xsi:type="dcterms:W3CDTF">2012-03-11T05:35:41Z</dcterms:created>
  <dcterms:modified xsi:type="dcterms:W3CDTF">2012-03-19T08:11:21Z</dcterms:modified>
</cp:coreProperties>
</file>