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6" r:id="rId6"/>
    <p:sldId id="272" r:id="rId7"/>
    <p:sldId id="274" r:id="rId8"/>
    <p:sldId id="287" r:id="rId9"/>
    <p:sldId id="286" r:id="rId10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0"/>
    <p:restoredTop sz="94600"/>
  </p:normalViewPr>
  <p:slideViewPr>
    <p:cSldViewPr>
      <p:cViewPr>
        <p:scale>
          <a:sx n="80" d="100"/>
          <a:sy n="80" d="100"/>
        </p:scale>
        <p:origin x="-21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 smtClean="0"/>
            </a:lvl1pPr>
          </a:lstStyle>
          <a:p>
            <a:pPr>
              <a:defRPr/>
            </a:pPr>
            <a:fld id="{60E9C2B3-8978-4BDC-B083-AFD3AA4620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smiles.33b.ru/smile.60753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iles.33b.ru/smile.60753.html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://www.superpopugai.ru/forum/go.php?to=http://smiles.33b.ru/smile.4220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hyperlink" Target="http://smiles.33b.ru/smile.60753.html" TargetMode="Externa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://www.superpopugai.ru/forum/go.php?to=http://smiles.33b.ru/smile.4220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zer\Рабочий стол\Птицы\Снегири\39251033_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1"/>
            <a:ext cx="9144000" cy="1500197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Урок -проект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«Покормим птиц зимой!»</a:t>
            </a: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3501008"/>
            <a:ext cx="3059832" cy="3356992"/>
          </a:xfrm>
        </p:spPr>
        <p:txBody>
          <a:bodyPr/>
          <a:lstStyle/>
          <a:p>
            <a:pPr algn="l"/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Маркина Е.В.</a:t>
            </a:r>
          </a:p>
          <a:p>
            <a:pPr algn="l"/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Учитель </a:t>
            </a:r>
            <a:r>
              <a:rPr lang="ru-RU" sz="3000" b="1" dirty="0" err="1" smtClean="0">
                <a:solidFill>
                  <a:schemeClr val="accent6">
                    <a:lumMod val="75000"/>
                  </a:schemeClr>
                </a:solidFill>
              </a:rPr>
              <a:t>нач.классов</a:t>
            </a: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l"/>
            <a:r>
              <a:rPr lang="ru-RU" sz="3000" b="1" dirty="0" err="1" smtClean="0">
                <a:solidFill>
                  <a:schemeClr val="accent6">
                    <a:lumMod val="75000"/>
                  </a:schemeClr>
                </a:solidFill>
              </a:rPr>
              <a:t>сош</a:t>
            </a: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 №43</a:t>
            </a:r>
            <a:endParaRPr lang="ru-RU" sz="3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60648"/>
            <a:ext cx="7859216" cy="6597352"/>
          </a:xfrm>
        </p:spPr>
        <p:txBody>
          <a:bodyPr/>
          <a:lstStyle/>
          <a:p>
            <a:r>
              <a:rPr lang="ru-RU" b="1" dirty="0" smtClean="0"/>
              <a:t>Проблема: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Много птиц гибнет зимой: из десяти до весны доживает всего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одна-две.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Голодная птица не переносит даже слабых морозов.</a:t>
            </a:r>
          </a:p>
          <a:p>
            <a:r>
              <a:rPr lang="ru-RU" sz="2400" b="1" dirty="0" smtClean="0"/>
              <a:t> </a:t>
            </a:r>
            <a:r>
              <a:rPr lang="ru-RU" b="1" dirty="0" smtClean="0"/>
              <a:t>Цель</a:t>
            </a:r>
            <a:r>
              <a:rPr lang="ru-RU" sz="2400" b="1" dirty="0" smtClean="0"/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проектна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оказание помощи зимующим птицам .</a:t>
            </a:r>
          </a:p>
          <a:p>
            <a:r>
              <a:rPr lang="ru-RU" b="1" dirty="0" smtClean="0"/>
              <a:t>Задачи: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-Собрать информационный материал о зимующих птицах.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-Сделать кормушки.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-Ухаживать и наблюдать за  кормушками.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-Привлечь весь класс в оказании помощи птицам.</a:t>
            </a:r>
          </a:p>
          <a:p>
            <a:endParaRPr lang="ru-RU" sz="2400" dirty="0"/>
          </a:p>
        </p:txBody>
      </p:sp>
      <p:pic>
        <p:nvPicPr>
          <p:cNvPr id="4" name="Picture 18" descr="http://s4.rimg.info/06bda9bd896c26e0cc2feaaaa2232d33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357694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http://s4.rimg.info/06bda9bd896c26e0cc2feaaaa2232d33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928934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8" descr="http://s4.rimg.info/06bda9bd896c26e0cc2feaaaa2232d33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00240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8" descr="http://s4.rimg.info/06bda9bd896c26e0cc2feaaaa2232d33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357826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http://s4.rimg.info/06bda9bd896c26e0cc2feaaaa2232d33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500702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571480"/>
            <a:ext cx="8316416" cy="5554683"/>
          </a:xfrm>
        </p:spPr>
        <p:txBody>
          <a:bodyPr/>
          <a:lstStyle/>
          <a:p>
            <a:pPr>
              <a:buNone/>
            </a:pPr>
            <a:r>
              <a:rPr lang="ru-RU" sz="4400" b="1" dirty="0" smtClean="0"/>
              <a:t>   Этапы реализации проекта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1. Подбор материала по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теме урока.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2. Подготовка практической части.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3. Подкормка, наблюдение за кормушками.</a:t>
            </a:r>
          </a:p>
          <a:p>
            <a:endParaRPr lang="ru-RU" dirty="0"/>
          </a:p>
        </p:txBody>
      </p:sp>
      <p:pic>
        <p:nvPicPr>
          <p:cNvPr id="4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3857628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57214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428625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35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378619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14338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4429132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928934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258072" cy="857256"/>
          </a:xfrm>
        </p:spPr>
        <p:txBody>
          <a:bodyPr/>
          <a:lstStyle/>
          <a:p>
            <a:r>
              <a:rPr lang="ru-RU" sz="3600" b="1" dirty="0" smtClean="0"/>
              <a:t>1 этап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Зимующие птицы Павлодара</a:t>
            </a:r>
            <a:endParaRPr lang="ru-RU" sz="3600" b="1" dirty="0"/>
          </a:p>
        </p:txBody>
      </p:sp>
      <p:pic>
        <p:nvPicPr>
          <p:cNvPr id="4" name="Содержимое 3" descr="C:\Documents and Settings\Uzer\Рабочий стол\Птицы\Синици\img_55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42983"/>
            <a:ext cx="2928958" cy="24017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Содержимое 3" descr="C:\Documents and Settings\Uzer\Рабочий стол\Птицы\P323886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929066"/>
            <a:ext cx="2884879" cy="23865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Содержимое 3" descr="C:\Documents and Settings\Uzer\Рабочий стол\Птицы\0_32520_c86ff689_X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142984"/>
            <a:ext cx="2884879" cy="24066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Содержимое 3" descr="C:\Documents and Settings\Uzer\Рабочий стол\Птицы\0_65cf_8e8b3bf5_L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3929066"/>
            <a:ext cx="2837396" cy="2286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0100" y="3286124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1785926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1785926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2976" y="500042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5929330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4714884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3786190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8" descr="http://s4.rimg.info/06bda9bd896c26e0cc2feaaaa2232d33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43900" y="428604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/>
          <a:lstStyle/>
          <a:p>
            <a:r>
              <a:rPr lang="ru-RU" dirty="0" smtClean="0"/>
              <a:t>2 этап</a:t>
            </a:r>
            <a:br>
              <a:rPr lang="ru-RU" dirty="0" smtClean="0"/>
            </a:br>
            <a:r>
              <a:rPr lang="ru-RU" b="1" dirty="0" smtClean="0"/>
              <a:t>Изготовление кормушек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142985"/>
            <a:ext cx="7992888" cy="64294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Кормушка из пластиковой бутыли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6" name="Picture 7" descr="9b5ae8e5c6dfbaf1a66dde33fbcf085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4400" y="5857875"/>
            <a:ext cx="18796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все мои документы 2010г\мои документы\все фото\все фото\все фото с фотоаппарата\P10505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143116"/>
            <a:ext cx="5537943" cy="4153457"/>
          </a:xfrm>
          <a:prstGeom prst="rect">
            <a:avLst/>
          </a:prstGeom>
          <a:noFill/>
        </p:spPr>
      </p:pic>
      <p:pic>
        <p:nvPicPr>
          <p:cNvPr id="7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5643578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571876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3500438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6072206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2214554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1071546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1024" y="2000240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2462" y="3929066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http://s4.rimg.info/06bda9bd896c26e0cc2feaaaa2232d33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72" y="928670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Проводили наблюдения.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4608512" cy="5505475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/>
              <a:t>	</a:t>
            </a:r>
            <a:r>
              <a:rPr lang="ru-RU" b="1" u="sng" dirty="0" smtClean="0"/>
              <a:t>Наблюдение </a:t>
            </a:r>
            <a:r>
              <a:rPr lang="ru-RU" b="1" u="sng" dirty="0" smtClean="0"/>
              <a:t>№1.</a:t>
            </a:r>
            <a:endParaRPr lang="ru-RU" u="sng" dirty="0" smtClean="0"/>
          </a:p>
          <a:p>
            <a:pPr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Мы повесили кормушку на тополь, высоко от земли. Но нам было очень трудно досыпать корм.</a:t>
            </a:r>
          </a:p>
          <a:p>
            <a:pPr>
              <a:buNone/>
            </a:pPr>
            <a:r>
              <a:rPr lang="ru-RU" sz="2400" b="1" dirty="0" smtClean="0"/>
              <a:t>	</a:t>
            </a:r>
            <a:r>
              <a:rPr lang="ru-RU" sz="2400" b="1" i="1" u="sng" dirty="0" smtClean="0"/>
              <a:t>Вывод:</a:t>
            </a:r>
            <a:r>
              <a:rPr lang="ru-RU" sz="2400" b="1" dirty="0" smtClean="0"/>
              <a:t> Нужно размещать кормушки с расчётом, чтобы у нас была возможность без труда </a:t>
            </a:r>
            <a:r>
              <a:rPr lang="ru-RU" sz="2400" b="1" dirty="0" smtClean="0"/>
              <a:t>пополнять кормушку.</a:t>
            </a:r>
            <a:endParaRPr lang="ru-RU" sz="2400" b="1" dirty="0" smtClean="0"/>
          </a:p>
          <a:p>
            <a:endParaRPr lang="ru-RU" sz="2800" dirty="0"/>
          </a:p>
        </p:txBody>
      </p:sp>
      <p:pic>
        <p:nvPicPr>
          <p:cNvPr id="5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37312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8864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21088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D:\все мои документы 2010г\мои документы\все фото\все фото\все фото с фотоаппарата\P1050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7" y="1000108"/>
            <a:ext cx="3375553" cy="5072098"/>
          </a:xfrm>
          <a:prstGeom prst="rect">
            <a:avLst/>
          </a:prstGeom>
          <a:noFill/>
        </p:spPr>
      </p:pic>
      <p:pic>
        <p:nvPicPr>
          <p:cNvPr id="10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35782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104984" cy="5865515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3600" b="1" u="sng" dirty="0" smtClean="0"/>
              <a:t>Н</a:t>
            </a:r>
            <a:r>
              <a:rPr lang="ru-RU" sz="3600" b="1" u="sng" dirty="0" smtClean="0"/>
              <a:t>аблюдение </a:t>
            </a:r>
            <a:r>
              <a:rPr lang="ru-RU" sz="3600" b="1" u="sng" dirty="0" smtClean="0"/>
              <a:t>№2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Смастерили кормушку с доступом к корму с одной стороны. Но птицы в неё не залетали. </a:t>
            </a:r>
            <a:r>
              <a:rPr lang="ru-RU" b="1" dirty="0" smtClean="0"/>
              <a:t>Почему?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    </a:t>
            </a:r>
            <a:r>
              <a:rPr lang="ru-RU" b="1" dirty="0" smtClean="0"/>
              <a:t>Вывод: </a:t>
            </a:r>
          </a:p>
          <a:p>
            <a:pPr>
              <a:buNone/>
            </a:pPr>
            <a:r>
              <a:rPr lang="ru-RU" b="1" dirty="0" smtClean="0"/>
              <a:t>   В кормушке должно</a:t>
            </a:r>
          </a:p>
          <a:p>
            <a:pPr>
              <a:buNone/>
            </a:pPr>
            <a:r>
              <a:rPr lang="ru-RU" b="1" dirty="0" smtClean="0"/>
              <a:t>   быть два отверстия.</a:t>
            </a:r>
          </a:p>
          <a:p>
            <a:endParaRPr lang="ru-RU" dirty="0"/>
          </a:p>
        </p:txBody>
      </p:sp>
      <p:pic>
        <p:nvPicPr>
          <p:cNvPr id="5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928934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864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188640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64344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D:\все мои документы 2010г\мои документы\все фото\все фото\все фото с фотоаппарата\P10505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9" y="2500306"/>
            <a:ext cx="40004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79690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Гости нашей кормушки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pic>
        <p:nvPicPr>
          <p:cNvPr id="6" name="Picture 7" descr="9b5ae8e5c6dfbaf1a66dde33fbcf085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4400" y="5857875"/>
            <a:ext cx="18796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IMG_0563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645919" y="1000108"/>
            <a:ext cx="3711101" cy="2928957"/>
          </a:xfrm>
        </p:spPr>
      </p:pic>
      <p:pic>
        <p:nvPicPr>
          <p:cNvPr id="8" name="Содержимое 5" descr="IMG_059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57750" y="2571744"/>
            <a:ext cx="3643313" cy="3357586"/>
          </a:xfrm>
          <a:prstGeom prst="rect">
            <a:avLst/>
          </a:prstGeom>
        </p:spPr>
      </p:pic>
      <p:pic>
        <p:nvPicPr>
          <p:cNvPr id="7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35716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4786322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3643314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50030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000108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1071546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4786322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5429264"/>
            <a:ext cx="63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7972452" cy="45719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Результаты проделанной работы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492941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В итоге мы узнали, какие птицы остаются зимовать в городе,   научились делать кормушки, правильно кормить пернатых друзей. </a:t>
            </a:r>
          </a:p>
          <a:p>
            <a:pPr>
              <a:buNone/>
            </a:pPr>
            <a:r>
              <a:rPr lang="ru-RU" b="1" dirty="0" smtClean="0"/>
              <a:t>   Все ребята класса тоже решили помогать птицам. </a:t>
            </a:r>
          </a:p>
          <a:p>
            <a:pPr>
              <a:buNone/>
            </a:pPr>
            <a:r>
              <a:rPr lang="ru-RU" b="1" dirty="0" smtClean="0"/>
              <a:t>   В результате  цель проекта достигнута, поставленные нами задачи выполнены.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0077575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10077575</Template>
  <TotalTime>413</TotalTime>
  <Words>77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10077575</vt:lpstr>
      <vt:lpstr>Урок -проект «Покормим птиц зимой!»</vt:lpstr>
      <vt:lpstr>Слайд 2</vt:lpstr>
      <vt:lpstr>Слайд 3</vt:lpstr>
      <vt:lpstr>1 этап Зимующие птицы Павлодара</vt:lpstr>
      <vt:lpstr>2 этап Изготовление кормушек </vt:lpstr>
      <vt:lpstr>Проводили наблюдения.</vt:lpstr>
      <vt:lpstr>Слайд 7</vt:lpstr>
      <vt:lpstr>Гости нашей кормушки</vt:lpstr>
      <vt:lpstr>Результаты проделанной работы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formoza</dc:creator>
  <cp:lastModifiedBy>Домовой</cp:lastModifiedBy>
  <cp:revision>49</cp:revision>
  <dcterms:created xsi:type="dcterms:W3CDTF">2011-12-04T16:37:26Z</dcterms:created>
  <dcterms:modified xsi:type="dcterms:W3CDTF">2012-01-25T15:03:10Z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TC100775751049</vt:lpwstr>
  </property>
</Properties>
</file>