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6" r:id="rId6"/>
    <p:sldId id="272" r:id="rId7"/>
    <p:sldId id="274" r:id="rId8"/>
    <p:sldId id="287" r:id="rId9"/>
    <p:sldId id="286" r:id="rId1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>
        <p:scale>
          <a:sx n="80" d="100"/>
          <a:sy n="80" d="100"/>
        </p:scale>
        <p:origin x="-21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60E9C2B3-8978-4BDC-B083-AFD3AA462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smiles.33b.ru/smile.6075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miles.33b.ru/smile.60753.html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superpopugai.ru/forum/go.php?to=http://smiles.33b.ru/smile.422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smiles.33b.ru/smile.60753.html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superpopugai.ru/forum/go.php?to=http://smiles.33b.ru/smile.4220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zer\Рабочий стол\Птицы\Снегири\39251033_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1500197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Урок -проект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«Покормим птиц зимой!»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3501008"/>
            <a:ext cx="3059832" cy="3356992"/>
          </a:xfrm>
        </p:spPr>
        <p:txBody>
          <a:bodyPr/>
          <a:lstStyle/>
          <a:p>
            <a:pPr algn="l"/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Маркина Е.В.</a:t>
            </a:r>
          </a:p>
          <a:p>
            <a:pPr algn="l"/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Учитель </a:t>
            </a:r>
            <a:r>
              <a:rPr lang="ru-RU" sz="3000" b="1" dirty="0" err="1" smtClean="0">
                <a:solidFill>
                  <a:schemeClr val="accent6">
                    <a:lumMod val="75000"/>
                  </a:schemeClr>
                </a:solidFill>
              </a:rPr>
              <a:t>нач.классов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ru-RU" sz="3000" b="1" dirty="0" err="1" smtClean="0">
                <a:solidFill>
                  <a:schemeClr val="accent6">
                    <a:lumMod val="75000"/>
                  </a:schemeClr>
                </a:solidFill>
              </a:rPr>
              <a:t>сош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 №43</a:t>
            </a:r>
            <a:endParaRPr lang="ru-RU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859216" cy="6597352"/>
          </a:xfrm>
        </p:spPr>
        <p:txBody>
          <a:bodyPr/>
          <a:lstStyle/>
          <a:p>
            <a:r>
              <a:rPr lang="ru-RU" b="1" dirty="0" smtClean="0"/>
              <a:t>Проблема: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Много птиц гибнет зимой: из десяти до весны доживает всего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одна-две.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Голодная птица не переносит даже слабых морозов.</a:t>
            </a:r>
          </a:p>
          <a:p>
            <a:r>
              <a:rPr lang="ru-RU" sz="2400" b="1" dirty="0" smtClean="0"/>
              <a:t> </a:t>
            </a:r>
            <a:r>
              <a:rPr lang="ru-RU" b="1" dirty="0" smtClean="0"/>
              <a:t>Цель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проектна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оказание помощи зимующим птицам .</a:t>
            </a:r>
          </a:p>
          <a:p>
            <a:r>
              <a:rPr lang="ru-RU" b="1" dirty="0" smtClean="0"/>
              <a:t>Задачи: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-Собрать информационный материал о зимующих птицах.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-Сделать кормушки.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-Ухаживать и наблюдать за  кормушками.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-Привлечь весь класс в оказании помощи птицам.</a:t>
            </a:r>
          </a:p>
          <a:p>
            <a:endParaRPr lang="ru-RU" sz="2400" dirty="0"/>
          </a:p>
        </p:txBody>
      </p:sp>
      <p:pic>
        <p:nvPicPr>
          <p:cNvPr id="4" name="Picture 18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2893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357826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s4.rimg.info/06bda9bd896c26e0cc2feaaaa2232d33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500702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71480"/>
            <a:ext cx="8316416" cy="555468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   Этапы реализации проекта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1. Подбор материала по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теме урока.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2. Подготовка практической части.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3. Подкормка, наблюдение за кормушками.</a:t>
            </a:r>
          </a:p>
          <a:p>
            <a:endParaRPr lang="ru-RU" dirty="0"/>
          </a:p>
        </p:txBody>
      </p:sp>
      <p:pic>
        <p:nvPicPr>
          <p:cNvPr id="4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857628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57214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286256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78619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14338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429132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52"/>
            <a:ext cx="7258072" cy="857256"/>
          </a:xfrm>
        </p:spPr>
        <p:txBody>
          <a:bodyPr/>
          <a:lstStyle/>
          <a:p>
            <a:r>
              <a:rPr lang="ru-RU" sz="3600" b="1" dirty="0" smtClean="0"/>
              <a:t>1 этап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Зимующие птицы Павлодара</a:t>
            </a:r>
            <a:endParaRPr lang="ru-RU" sz="3600" b="1" dirty="0"/>
          </a:p>
        </p:txBody>
      </p:sp>
      <p:pic>
        <p:nvPicPr>
          <p:cNvPr id="4" name="Содержимое 3" descr="C:\Documents and Settings\Uzer\Рабочий стол\Птицы\Синици\img_5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3"/>
            <a:ext cx="2928958" cy="2401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Содержимое 3" descr="C:\Documents and Settings\Uzer\Рабочий стол\Птицы\P32388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929066"/>
            <a:ext cx="2884879" cy="2386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Содержимое 3" descr="C:\Documents and Settings\Uzer\Рабочий стол\Птицы\0_32520_c86ff689_X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142984"/>
            <a:ext cx="2884879" cy="2406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Содержимое 3" descr="C:\Documents and Settings\Uzer\Рабочий стол\Птицы\0_65cf_8e8b3bf5_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929066"/>
            <a:ext cx="2837396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18" descr="http://s4.rimg.info/06bda9bd896c26e0cc2feaaaa2232d3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328612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ttp://s4.rimg.info/06bda9bd896c26e0cc2feaaaa2232d3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1785926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http://s4.rimg.info/06bda9bd896c26e0cc2feaaaa2232d3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785926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http://s4.rimg.info/06bda9bd896c26e0cc2feaaaa2232d3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500042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http://s4.rimg.info/06bda9bd896c26e0cc2feaaaa2232d3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592933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http://s4.rimg.info/06bda9bd896c26e0cc2feaaaa2232d3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71488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http://s4.rimg.info/06bda9bd896c26e0cc2feaaaa2232d3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78619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http://s4.rimg.info/06bda9bd896c26e0cc2feaaaa2232d33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900" y="42860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/>
          <a:lstStyle/>
          <a:p>
            <a:r>
              <a:rPr lang="ru-RU" dirty="0" smtClean="0"/>
              <a:t>2 этап</a:t>
            </a:r>
            <a:br>
              <a:rPr lang="ru-RU" dirty="0" smtClean="0"/>
            </a:br>
            <a:r>
              <a:rPr lang="ru-RU" b="1" dirty="0" smtClean="0"/>
              <a:t>Изготовление кормушек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42985"/>
            <a:ext cx="7992888" cy="64294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Кормушка из пластиковой бутыли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6" name="Picture 7" descr="9b5ae8e5c6dfbaf1a66dde33fbcf085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400" y="5857875"/>
            <a:ext cx="187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все мои документы 2010г\мои документы\все фото\все фото\все фото с фотоаппарата\P1050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143116"/>
            <a:ext cx="5537943" cy="4153457"/>
          </a:xfrm>
          <a:prstGeom prst="rect">
            <a:avLst/>
          </a:prstGeom>
          <a:noFill/>
        </p:spPr>
      </p:pic>
      <p:pic>
        <p:nvPicPr>
          <p:cNvPr id="7" name="Picture 18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64357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71876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50043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6072206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221455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071546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200024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3929066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http://s4.rimg.info/06bda9bd896c26e0cc2feaaaa2232d33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92867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Проводили наблюдения.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4608512" cy="550547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	</a:t>
            </a:r>
            <a:r>
              <a:rPr lang="ru-RU" b="1" u="sng" dirty="0" smtClean="0"/>
              <a:t>Наблюдение </a:t>
            </a:r>
            <a:r>
              <a:rPr lang="ru-RU" b="1" u="sng" dirty="0" smtClean="0"/>
              <a:t>№1.</a:t>
            </a:r>
            <a:endParaRPr lang="ru-RU" u="sng" dirty="0" smtClean="0"/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Мы повесили кормушку на тополь, высоко от земли. Но нам было очень трудно досыпать корм.</a:t>
            </a:r>
          </a:p>
          <a:p>
            <a:pPr>
              <a:buNone/>
            </a:pPr>
            <a:r>
              <a:rPr lang="ru-RU" sz="2400" b="1" dirty="0" smtClean="0"/>
              <a:t>	</a:t>
            </a:r>
            <a:r>
              <a:rPr lang="ru-RU" sz="2400" b="1" i="1" u="sng" dirty="0" smtClean="0"/>
              <a:t>Вывод:</a:t>
            </a:r>
            <a:r>
              <a:rPr lang="ru-RU" sz="2400" b="1" dirty="0" smtClean="0"/>
              <a:t> Нужно размещать кормушки с расчётом, чтобы у нас была возможность без труда </a:t>
            </a:r>
            <a:r>
              <a:rPr lang="ru-RU" sz="2400" b="1" dirty="0" smtClean="0"/>
              <a:t>пополнять кормушку.</a:t>
            </a:r>
            <a:endParaRPr lang="ru-RU" sz="2400" b="1" dirty="0" smtClean="0"/>
          </a:p>
          <a:p>
            <a:endParaRPr lang="ru-RU" sz="2800" dirty="0"/>
          </a:p>
        </p:txBody>
      </p:sp>
      <p:pic>
        <p:nvPicPr>
          <p:cNvPr id="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37312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864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все мои документы 2010г\мои документы\все фото\все фото\все фото с фотоаппарата\P1050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7" y="1000108"/>
            <a:ext cx="3375553" cy="5072098"/>
          </a:xfrm>
          <a:prstGeom prst="rect">
            <a:avLst/>
          </a:prstGeom>
          <a:noFill/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357826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104984" cy="586551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600" b="1" u="sng" dirty="0" smtClean="0"/>
              <a:t>Н</a:t>
            </a:r>
            <a:r>
              <a:rPr lang="ru-RU" sz="3600" b="1" u="sng" dirty="0" smtClean="0"/>
              <a:t>аблюдение </a:t>
            </a:r>
            <a:r>
              <a:rPr lang="ru-RU" sz="3600" b="1" u="sng" dirty="0" smtClean="0"/>
              <a:t>№2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Смастерили кормушку с доступом к корму с одной стороны. Но птицы в неё не залетали. </a:t>
            </a:r>
            <a:r>
              <a:rPr lang="ru-RU" b="1" dirty="0" smtClean="0"/>
              <a:t>Почему?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    </a:t>
            </a:r>
            <a:r>
              <a:rPr lang="ru-RU" b="1" dirty="0" smtClean="0"/>
              <a:t>Вывод: </a:t>
            </a:r>
          </a:p>
          <a:p>
            <a:pPr>
              <a:buNone/>
            </a:pPr>
            <a:r>
              <a:rPr lang="ru-RU" b="1" dirty="0" smtClean="0"/>
              <a:t>   В кормушке должно</a:t>
            </a:r>
          </a:p>
          <a:p>
            <a:pPr>
              <a:buNone/>
            </a:pPr>
            <a:r>
              <a:rPr lang="ru-RU" b="1" dirty="0" smtClean="0"/>
              <a:t>   быть два отверстия.</a:t>
            </a:r>
          </a:p>
          <a:p>
            <a:endParaRPr lang="ru-RU" dirty="0"/>
          </a:p>
        </p:txBody>
      </p:sp>
      <p:pic>
        <p:nvPicPr>
          <p:cNvPr id="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88640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643446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все мои документы 2010г\мои документы\все фото\все фото\все фото с фотоаппарата\P1050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2500306"/>
            <a:ext cx="40004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9690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Гости нашей кормушки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6" name="Picture 7" descr="9b5ae8e5c6dfbaf1a66dde33fbcf085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4400" y="5857875"/>
            <a:ext cx="187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IMG_056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45919" y="1000108"/>
            <a:ext cx="3711101" cy="2928957"/>
          </a:xfrm>
        </p:spPr>
      </p:pic>
      <p:pic>
        <p:nvPicPr>
          <p:cNvPr id="8" name="Содержимое 5" descr="IMG_059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57750" y="2571744"/>
            <a:ext cx="3643313" cy="3357586"/>
          </a:xfrm>
          <a:prstGeom prst="rect">
            <a:avLst/>
          </a:prstGeom>
        </p:spPr>
      </p:pic>
      <p:pic>
        <p:nvPicPr>
          <p:cNvPr id="7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57166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786322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643314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500306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000108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1071546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786322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d2cb88548b80da1cbb645576ccc50fd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5429264"/>
            <a:ext cx="638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7972452" cy="4571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Результаты проделанной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В итоге мы узнали, какие птицы остаются зимовать в городе,   научились делать кормушки, правильно кормить пернатых друзей. </a:t>
            </a:r>
          </a:p>
          <a:p>
            <a:pPr>
              <a:buNone/>
            </a:pPr>
            <a:r>
              <a:rPr lang="ru-RU" b="1" dirty="0" smtClean="0"/>
              <a:t>   Все ребята класса тоже решили помогать птицам. </a:t>
            </a:r>
          </a:p>
          <a:p>
            <a:pPr>
              <a:buNone/>
            </a:pPr>
            <a:r>
              <a:rPr lang="ru-RU" b="1" dirty="0" smtClean="0"/>
              <a:t>   В результате  цель проекта достигнута, поставленные нами задачи выполнены.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007757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10077575</Template>
  <TotalTime>413</TotalTime>
  <Words>77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10077575</vt:lpstr>
      <vt:lpstr>Урок -проект «Покормим птиц зимой!»</vt:lpstr>
      <vt:lpstr>Слайд 2</vt:lpstr>
      <vt:lpstr>Слайд 3</vt:lpstr>
      <vt:lpstr>1 этап Зимующие птицы Павлодара</vt:lpstr>
      <vt:lpstr>2 этап Изготовление кормушек </vt:lpstr>
      <vt:lpstr>Проводили наблюдения.</vt:lpstr>
      <vt:lpstr>Слайд 7</vt:lpstr>
      <vt:lpstr>Гости нашей кормушки</vt:lpstr>
      <vt:lpstr>Результаты проделанной работы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formoza</dc:creator>
  <cp:lastModifiedBy>Домовой</cp:lastModifiedBy>
  <cp:revision>49</cp:revision>
  <dcterms:created xsi:type="dcterms:W3CDTF">2011-12-04T16:37:26Z</dcterms:created>
  <dcterms:modified xsi:type="dcterms:W3CDTF">2012-01-25T15:03:10Z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TC100775751049</vt:lpwstr>
  </property>
</Properties>
</file>