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47" autoAdjust="0"/>
    <p:restoredTop sz="94660"/>
  </p:normalViewPr>
  <p:slideViewPr>
    <p:cSldViewPr>
      <p:cViewPr varScale="1">
        <p:scale>
          <a:sx n="65" d="100"/>
          <a:sy n="65" d="100"/>
        </p:scale>
        <p:origin x="-14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uesov.jpg"/>
          <p:cNvPicPr>
            <a:picLocks noGrp="1" noChangeAspect="1"/>
          </p:cNvPicPr>
          <p:nvPr>
            <p:ph idx="1"/>
          </p:nvPr>
        </p:nvPicPr>
        <p:blipFill>
          <a:blip r:embed="rId2"/>
          <a:srcRect t="93" r="-6863"/>
          <a:stretch>
            <a:fillRect/>
          </a:stretch>
        </p:blipFill>
        <p:spPr>
          <a:xfrm>
            <a:off x="928662" y="0"/>
            <a:ext cx="7786742" cy="6857999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2qs5y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a4489_8a0f786d_X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baiPaint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0"/>
            <a:ext cx="6992707" cy="68580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resize_mans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0"/>
            <a:ext cx="5786478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3265693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62" y="0"/>
            <a:ext cx="9125538" cy="68580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250px-ALA_Auezov_teatr_Auezo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0"/>
            <a:ext cx="6215106" cy="6858000"/>
          </a:xfrm>
          <a:ln>
            <a:solidFill>
              <a:schemeClr val="bg1"/>
            </a:solidFill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1bzuhluM2fX3J9G2K7HpMzSZoUva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419" y="0"/>
            <a:ext cx="6412729" cy="6858000"/>
          </a:xfr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381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Пользователь</cp:lastModifiedBy>
  <cp:revision>41</cp:revision>
  <dcterms:created xsi:type="dcterms:W3CDTF">2012-01-31T08:12:23Z</dcterms:created>
  <dcterms:modified xsi:type="dcterms:W3CDTF">2012-02-07T03:06:41Z</dcterms:modified>
</cp:coreProperties>
</file>