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11" r:id="rId1"/>
    <p:sldMasterId id="2147484029" r:id="rId2"/>
  </p:sldMasterIdLst>
  <p:sldIdLst>
    <p:sldId id="256" r:id="rId3"/>
    <p:sldId id="281" r:id="rId4"/>
    <p:sldId id="265" r:id="rId5"/>
    <p:sldId id="283" r:id="rId6"/>
    <p:sldId id="292" r:id="rId7"/>
    <p:sldId id="291" r:id="rId8"/>
    <p:sldId id="271" r:id="rId9"/>
    <p:sldId id="272" r:id="rId10"/>
    <p:sldId id="296" r:id="rId11"/>
    <p:sldId id="295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DF8C05"/>
    <a:srgbClr val="FF9900"/>
    <a:srgbClr val="FFFF00"/>
    <a:srgbClr val="FF0000"/>
    <a:srgbClr val="FFFF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28325" autoAdjust="0"/>
    <p:restoredTop sz="92295" autoAdjust="0"/>
  </p:normalViewPr>
  <p:slideViewPr>
    <p:cSldViewPr>
      <p:cViewPr>
        <p:scale>
          <a:sx n="80" d="100"/>
          <a:sy n="80" d="100"/>
        </p:scale>
        <p:origin x="-7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2"/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/>
            <a:ahLst/>
            <a:cxnLst>
              <a:cxn ang="0">
                <a:pos x="2822" y="0"/>
              </a:cxn>
              <a:cxn ang="0">
                <a:pos x="0" y="975"/>
              </a:cxn>
              <a:cxn ang="0">
                <a:pos x="2169" y="3619"/>
              </a:cxn>
              <a:cxn ang="0">
                <a:pos x="3985" y="1125"/>
              </a:cxn>
              <a:cxn ang="0">
                <a:pos x="2822" y="0"/>
              </a:cxn>
              <a:cxn ang="0">
                <a:pos x="2822" y="0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6" name="Freeform 9"/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Freeform 10"/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" name="Freeform 11"/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9" name="Group 12"/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10" name="Freeform 13"/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" name="Freeform 14"/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2" name="Freeform 15"/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3" name="Freeform 16"/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" name="Freeform 17"/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grpSp>
        <p:nvGrpSpPr>
          <p:cNvPr id="15" name="Group 18"/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16" name="Freeform 19"/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" name="Freeform 20"/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" name="Freeform 21"/>
            <p:cNvSpPr>
              <a:spLocks/>
            </p:cNvSpPr>
            <p:nvPr userDrawn="1"/>
          </p:nvSpPr>
          <p:spPr bwMode="auto">
            <a:xfrm rot="7320404">
              <a:off x="5000" y="2913"/>
              <a:ext cx="416" cy="265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19" name="Group 22"/>
            <p:cNvGrpSpPr>
              <a:grpSpLocks/>
            </p:cNvGrpSpPr>
            <p:nvPr userDrawn="1"/>
          </p:nvGrpSpPr>
          <p:grpSpPr bwMode="auto">
            <a:xfrm>
              <a:off x="4986" y="2752"/>
              <a:ext cx="469" cy="667"/>
              <a:chOff x="4986" y="2752"/>
              <a:chExt cx="469" cy="667"/>
            </a:xfrm>
          </p:grpSpPr>
          <p:sp>
            <p:nvSpPr>
              <p:cNvPr id="20" name="Freeform 23"/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1" name="Freeform 24"/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2" name="Freeform 25"/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3" name="Freeform 26"/>
              <p:cNvSpPr>
                <a:spLocks/>
              </p:cNvSpPr>
              <p:nvPr userDrawn="1"/>
            </p:nvSpPr>
            <p:spPr bwMode="auto">
              <a:xfrm rot="7320404">
                <a:off x="5364" y="2873"/>
                <a:ext cx="63" cy="118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4" name="Freeform 27"/>
              <p:cNvSpPr>
                <a:spLocks/>
              </p:cNvSpPr>
              <p:nvPr userDrawn="1"/>
            </p:nvSpPr>
            <p:spPr bwMode="auto">
              <a:xfrm rot="7320404">
                <a:off x="5137" y="3000"/>
                <a:ext cx="193" cy="10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sp>
        <p:nvSpPr>
          <p:cNvPr id="25" name="Freeform 28"/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16" y="256"/>
              </a:cxn>
              <a:cxn ang="0">
                <a:pos x="1560" y="144"/>
              </a:cxn>
              <a:cxn ang="0">
                <a:pos x="1856" y="376"/>
              </a:cxn>
              <a:cxn ang="0">
                <a:pos x="2344" y="152"/>
              </a:cxn>
              <a:cxn ang="0">
                <a:pos x="3536" y="456"/>
              </a:cxn>
              <a:cxn ang="0">
                <a:pos x="4288" y="136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6" name="Freeform 29"/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280" y="144"/>
              </a:cxn>
              <a:cxn ang="0">
                <a:pos x="448" y="16"/>
              </a:cxn>
              <a:cxn ang="0">
                <a:pos x="560" y="240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7651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57651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27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8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78EE46-C6C3-4100-82CD-926BD1666F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1FCBAA-2C8D-4055-93A4-D3E688AAF5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B7BCEB-2FA8-4570-BBBB-446472D41B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/>
              <a:ahLst/>
              <a:cxnLst>
                <a:cxn ang="0">
                  <a:pos x="5740" y="4316"/>
                </a:cxn>
                <a:cxn ang="0">
                  <a:pos x="0" y="4316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4316"/>
                </a:cxn>
                <a:cxn ang="0">
                  <a:pos x="5740" y="4316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57" name="Oval 5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8" name="Oval 6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9" name="Oval 7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0" name="Oval 8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1" name="Oval 9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2" name="Freeform 10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/>
                <a:ahLst/>
                <a:cxnLst>
                  <a:cxn ang="0">
                    <a:pos x="376" y="12"/>
                  </a:cxn>
                  <a:cxn ang="0">
                    <a:pos x="257" y="24"/>
                  </a:cxn>
                  <a:cxn ang="0">
                    <a:pos x="149" y="54"/>
                  </a:cxn>
                  <a:cxn ang="0">
                    <a:pos x="101" y="77"/>
                  </a:cxn>
                  <a:cxn ang="0">
                    <a:pos x="59" y="101"/>
                  </a:cxn>
                  <a:cxn ang="0">
                    <a:pos x="24" y="131"/>
                  </a:cxn>
                  <a:cxn ang="0">
                    <a:pos x="0" y="161"/>
                  </a:cxn>
                  <a:cxn ang="0">
                    <a:pos x="0" y="137"/>
                  </a:cxn>
                  <a:cxn ang="0">
                    <a:pos x="29" y="107"/>
                  </a:cxn>
                  <a:cxn ang="0">
                    <a:pos x="65" y="83"/>
                  </a:cxn>
                  <a:cxn ang="0">
                    <a:pos x="155" y="36"/>
                  </a:cxn>
                  <a:cxn ang="0">
                    <a:pos x="257" y="12"/>
                  </a:cxn>
                  <a:cxn ang="0">
                    <a:pos x="376" y="0"/>
                  </a:cxn>
                  <a:cxn ang="0">
                    <a:pos x="376" y="0"/>
                  </a:cxn>
                  <a:cxn ang="0">
                    <a:pos x="382" y="0"/>
                  </a:cxn>
                  <a:cxn ang="0">
                    <a:pos x="382" y="12"/>
                  </a:cxn>
                  <a:cxn ang="0">
                    <a:pos x="376" y="12"/>
                  </a:cxn>
                  <a:cxn ang="0">
                    <a:pos x="376" y="12"/>
                  </a:cxn>
                  <a:cxn ang="0">
                    <a:pos x="376" y="12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3" name="Freeform 11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/>
                <a:ahLst/>
                <a:cxnLst>
                  <a:cxn ang="0">
                    <a:pos x="257" y="54"/>
                  </a:cxn>
                  <a:cxn ang="0">
                    <a:pos x="353" y="48"/>
                  </a:cxn>
                  <a:cxn ang="0">
                    <a:pos x="443" y="24"/>
                  </a:cxn>
                  <a:cxn ang="0">
                    <a:pos x="443" y="36"/>
                  </a:cxn>
                  <a:cxn ang="0">
                    <a:pos x="353" y="60"/>
                  </a:cxn>
                  <a:cxn ang="0">
                    <a:pos x="257" y="66"/>
                  </a:cxn>
                  <a:cxn ang="0">
                    <a:pos x="186" y="60"/>
                  </a:cxn>
                  <a:cxn ang="0">
                    <a:pos x="120" y="48"/>
                  </a:cxn>
                  <a:cxn ang="0">
                    <a:pos x="60" y="36"/>
                  </a:cxn>
                  <a:cxn ang="0">
                    <a:pos x="0" y="12"/>
                  </a:cxn>
                  <a:cxn ang="0">
                    <a:pos x="0" y="0"/>
                  </a:cxn>
                  <a:cxn ang="0">
                    <a:pos x="54" y="24"/>
                  </a:cxn>
                  <a:cxn ang="0">
                    <a:pos x="120" y="36"/>
                  </a:cxn>
                  <a:cxn ang="0">
                    <a:pos x="186" y="48"/>
                  </a:cxn>
                  <a:cxn ang="0">
                    <a:pos x="257" y="54"/>
                  </a:cxn>
                  <a:cxn ang="0">
                    <a:pos x="257" y="54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4" name="Freeform 12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/>
                <a:ahLst/>
                <a:cxnLst>
                  <a:cxn ang="0">
                    <a:pos x="12" y="66"/>
                  </a:cxn>
                  <a:cxn ang="0">
                    <a:pos x="18" y="108"/>
                  </a:cxn>
                  <a:cxn ang="0">
                    <a:pos x="36" y="144"/>
                  </a:cxn>
                  <a:cxn ang="0">
                    <a:pos x="60" y="180"/>
                  </a:cxn>
                  <a:cxn ang="0">
                    <a:pos x="89" y="216"/>
                  </a:cxn>
                  <a:cxn ang="0">
                    <a:pos x="72" y="216"/>
                  </a:cxn>
                  <a:cxn ang="0">
                    <a:pos x="42" y="180"/>
                  </a:cxn>
                  <a:cxn ang="0">
                    <a:pos x="18" y="144"/>
                  </a:cxn>
                  <a:cxn ang="0">
                    <a:pos x="6" y="108"/>
                  </a:cxn>
                  <a:cxn ang="0">
                    <a:pos x="0" y="66"/>
                  </a:cxn>
                  <a:cxn ang="0">
                    <a:pos x="0" y="30"/>
                  </a:cxn>
                  <a:cxn ang="0">
                    <a:pos x="12" y="0"/>
                  </a:cxn>
                  <a:cxn ang="0">
                    <a:pos x="30" y="0"/>
                  </a:cxn>
                  <a:cxn ang="0">
                    <a:pos x="18" y="30"/>
                  </a:cxn>
                  <a:cxn ang="0">
                    <a:pos x="12" y="66"/>
                  </a:cxn>
                  <a:cxn ang="0">
                    <a:pos x="12" y="66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5" name="Freeform 13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/>
                <a:ahLst/>
                <a:cxnLst>
                  <a:cxn ang="0">
                    <a:pos x="382" y="443"/>
                  </a:cxn>
                  <a:cxn ang="0">
                    <a:pos x="311" y="437"/>
                  </a:cxn>
                  <a:cxn ang="0">
                    <a:pos x="245" y="425"/>
                  </a:cxn>
                  <a:cxn ang="0">
                    <a:pos x="185" y="407"/>
                  </a:cxn>
                  <a:cxn ang="0">
                    <a:pos x="131" y="383"/>
                  </a:cxn>
                  <a:cxn ang="0">
                    <a:pos x="83" y="347"/>
                  </a:cxn>
                  <a:cxn ang="0">
                    <a:pos x="53" y="311"/>
                  </a:cxn>
                  <a:cxn ang="0">
                    <a:pos x="30" y="269"/>
                  </a:cxn>
                  <a:cxn ang="0">
                    <a:pos x="24" y="227"/>
                  </a:cxn>
                  <a:cxn ang="0">
                    <a:pos x="30" y="185"/>
                  </a:cxn>
                  <a:cxn ang="0">
                    <a:pos x="53" y="143"/>
                  </a:cxn>
                  <a:cxn ang="0">
                    <a:pos x="83" y="107"/>
                  </a:cxn>
                  <a:cxn ang="0">
                    <a:pos x="131" y="77"/>
                  </a:cxn>
                  <a:cxn ang="0">
                    <a:pos x="185" y="47"/>
                  </a:cxn>
                  <a:cxn ang="0">
                    <a:pos x="245" y="30"/>
                  </a:cxn>
                  <a:cxn ang="0">
                    <a:pos x="311" y="18"/>
                  </a:cxn>
                  <a:cxn ang="0">
                    <a:pos x="382" y="12"/>
                  </a:cxn>
                  <a:cxn ang="0">
                    <a:pos x="478" y="18"/>
                  </a:cxn>
                  <a:cxn ang="0">
                    <a:pos x="562" y="41"/>
                  </a:cxn>
                  <a:cxn ang="0">
                    <a:pos x="562" y="36"/>
                  </a:cxn>
                  <a:cxn ang="0">
                    <a:pos x="562" y="30"/>
                  </a:cxn>
                  <a:cxn ang="0">
                    <a:pos x="478" y="6"/>
                  </a:cxn>
                  <a:cxn ang="0">
                    <a:pos x="382" y="0"/>
                  </a:cxn>
                  <a:cxn ang="0">
                    <a:pos x="305" y="6"/>
                  </a:cxn>
                  <a:cxn ang="0">
                    <a:pos x="233" y="18"/>
                  </a:cxn>
                  <a:cxn ang="0">
                    <a:pos x="167" y="41"/>
                  </a:cxn>
                  <a:cxn ang="0">
                    <a:pos x="113" y="65"/>
                  </a:cxn>
                  <a:cxn ang="0">
                    <a:pos x="65" y="101"/>
                  </a:cxn>
                  <a:cxn ang="0">
                    <a:pos x="30" y="137"/>
                  </a:cxn>
                  <a:cxn ang="0">
                    <a:pos x="6" y="179"/>
                  </a:cxn>
                  <a:cxn ang="0">
                    <a:pos x="0" y="227"/>
                  </a:cxn>
                  <a:cxn ang="0">
                    <a:pos x="6" y="275"/>
                  </a:cxn>
                  <a:cxn ang="0">
                    <a:pos x="30" y="317"/>
                  </a:cxn>
                  <a:cxn ang="0">
                    <a:pos x="65" y="359"/>
                  </a:cxn>
                  <a:cxn ang="0">
                    <a:pos x="113" y="395"/>
                  </a:cxn>
                  <a:cxn ang="0">
                    <a:pos x="167" y="419"/>
                  </a:cxn>
                  <a:cxn ang="0">
                    <a:pos x="233" y="443"/>
                  </a:cxn>
                  <a:cxn ang="0">
                    <a:pos x="305" y="455"/>
                  </a:cxn>
                  <a:cxn ang="0">
                    <a:pos x="382" y="461"/>
                  </a:cxn>
                  <a:cxn ang="0">
                    <a:pos x="448" y="455"/>
                  </a:cxn>
                  <a:cxn ang="0">
                    <a:pos x="508" y="449"/>
                  </a:cxn>
                  <a:cxn ang="0">
                    <a:pos x="609" y="413"/>
                  </a:cxn>
                  <a:cxn ang="0">
                    <a:pos x="657" y="389"/>
                  </a:cxn>
                  <a:cxn ang="0">
                    <a:pos x="693" y="359"/>
                  </a:cxn>
                  <a:cxn ang="0">
                    <a:pos x="723" y="329"/>
                  </a:cxn>
                  <a:cxn ang="0">
                    <a:pos x="747" y="293"/>
                  </a:cxn>
                  <a:cxn ang="0">
                    <a:pos x="741" y="287"/>
                  </a:cxn>
                  <a:cxn ang="0">
                    <a:pos x="729" y="281"/>
                  </a:cxn>
                  <a:cxn ang="0">
                    <a:pos x="711" y="317"/>
                  </a:cxn>
                  <a:cxn ang="0">
                    <a:pos x="681" y="347"/>
                  </a:cxn>
                  <a:cxn ang="0">
                    <a:pos x="645" y="377"/>
                  </a:cxn>
                  <a:cxn ang="0">
                    <a:pos x="604" y="401"/>
                  </a:cxn>
                  <a:cxn ang="0">
                    <a:pos x="502" y="431"/>
                  </a:cxn>
                  <a:cxn ang="0">
                    <a:pos x="442" y="443"/>
                  </a:cxn>
                  <a:cxn ang="0">
                    <a:pos x="382" y="443"/>
                  </a:cxn>
                  <a:cxn ang="0">
                    <a:pos x="382" y="443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6" name="Freeform 14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8" y="18"/>
                  </a:cxn>
                  <a:cxn ang="0">
                    <a:pos x="96" y="30"/>
                  </a:cxn>
                  <a:cxn ang="0">
                    <a:pos x="96" y="24"/>
                  </a:cxn>
                  <a:cxn ang="0">
                    <a:pos x="96" y="18"/>
                  </a:cxn>
                  <a:cxn ang="0">
                    <a:pos x="48" y="1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7" name="Oval 15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7" name="Group 16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39" name="Oval 17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0" name="Oval 18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1" name="Oval 19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2" name="Oval 20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3" name="Oval 21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4" name="Oval 22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5" name="Oval 23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6" name="Oval 24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7" name="Freeform 25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/>
                <a:ahLst/>
                <a:cxnLst>
                  <a:cxn ang="0">
                    <a:pos x="6" y="6"/>
                  </a:cxn>
                  <a:cxn ang="0">
                    <a:pos x="78" y="12"/>
                  </a:cxn>
                  <a:cxn ang="0">
                    <a:pos x="150" y="18"/>
                  </a:cxn>
                  <a:cxn ang="0">
                    <a:pos x="215" y="36"/>
                  </a:cxn>
                  <a:cxn ang="0">
                    <a:pos x="275" y="60"/>
                  </a:cxn>
                  <a:cxn ang="0">
                    <a:pos x="329" y="84"/>
                  </a:cxn>
                  <a:cxn ang="0">
                    <a:pos x="377" y="114"/>
                  </a:cxn>
                  <a:cxn ang="0">
                    <a:pos x="419" y="150"/>
                  </a:cxn>
                  <a:cxn ang="0">
                    <a:pos x="448" y="186"/>
                  </a:cxn>
                  <a:cxn ang="0">
                    <a:pos x="448" y="162"/>
                  </a:cxn>
                  <a:cxn ang="0">
                    <a:pos x="413" y="126"/>
                  </a:cxn>
                  <a:cxn ang="0">
                    <a:pos x="371" y="96"/>
                  </a:cxn>
                  <a:cxn ang="0">
                    <a:pos x="323" y="66"/>
                  </a:cxn>
                  <a:cxn ang="0">
                    <a:pos x="269" y="48"/>
                  </a:cxn>
                  <a:cxn ang="0">
                    <a:pos x="144" y="12"/>
                  </a:cxn>
                  <a:cxn ang="0">
                    <a:pos x="78" y="6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6" y="6"/>
                  </a:cxn>
                  <a:cxn ang="0">
                    <a:pos x="6" y="6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8" name="Freeform 26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/>
                <a:ahLst/>
                <a:cxnLst>
                  <a:cxn ang="0">
                    <a:pos x="23" y="276"/>
                  </a:cxn>
                  <a:cxn ang="0">
                    <a:pos x="29" y="222"/>
                  </a:cxn>
                  <a:cxn ang="0">
                    <a:pos x="59" y="174"/>
                  </a:cxn>
                  <a:cxn ang="0">
                    <a:pos x="95" y="132"/>
                  </a:cxn>
                  <a:cxn ang="0">
                    <a:pos x="149" y="96"/>
                  </a:cxn>
                  <a:cxn ang="0">
                    <a:pos x="209" y="60"/>
                  </a:cxn>
                  <a:cxn ang="0">
                    <a:pos x="281" y="36"/>
                  </a:cxn>
                  <a:cxn ang="0">
                    <a:pos x="364" y="24"/>
                  </a:cxn>
                  <a:cxn ang="0">
                    <a:pos x="448" y="18"/>
                  </a:cxn>
                  <a:cxn ang="0">
                    <a:pos x="532" y="24"/>
                  </a:cxn>
                  <a:cxn ang="0">
                    <a:pos x="609" y="36"/>
                  </a:cxn>
                  <a:cxn ang="0">
                    <a:pos x="681" y="60"/>
                  </a:cxn>
                  <a:cxn ang="0">
                    <a:pos x="741" y="96"/>
                  </a:cxn>
                  <a:cxn ang="0">
                    <a:pos x="795" y="132"/>
                  </a:cxn>
                  <a:cxn ang="0">
                    <a:pos x="831" y="174"/>
                  </a:cxn>
                  <a:cxn ang="0">
                    <a:pos x="861" y="222"/>
                  </a:cxn>
                  <a:cxn ang="0">
                    <a:pos x="867" y="276"/>
                  </a:cxn>
                  <a:cxn ang="0">
                    <a:pos x="855" y="330"/>
                  </a:cxn>
                  <a:cxn ang="0">
                    <a:pos x="831" y="378"/>
                  </a:cxn>
                  <a:cxn ang="0">
                    <a:pos x="783" y="426"/>
                  </a:cxn>
                  <a:cxn ang="0">
                    <a:pos x="723" y="462"/>
                  </a:cxn>
                  <a:cxn ang="0">
                    <a:pos x="765" y="462"/>
                  </a:cxn>
                  <a:cxn ang="0">
                    <a:pos x="819" y="426"/>
                  </a:cxn>
                  <a:cxn ang="0">
                    <a:pos x="855" y="378"/>
                  </a:cxn>
                  <a:cxn ang="0">
                    <a:pos x="884" y="330"/>
                  </a:cxn>
                  <a:cxn ang="0">
                    <a:pos x="890" y="276"/>
                  </a:cxn>
                  <a:cxn ang="0">
                    <a:pos x="884" y="222"/>
                  </a:cxn>
                  <a:cxn ang="0">
                    <a:pos x="855" y="168"/>
                  </a:cxn>
                  <a:cxn ang="0">
                    <a:pos x="813" y="120"/>
                  </a:cxn>
                  <a:cxn ang="0">
                    <a:pos x="759" y="84"/>
                  </a:cxn>
                  <a:cxn ang="0">
                    <a:pos x="693" y="48"/>
                  </a:cxn>
                  <a:cxn ang="0">
                    <a:pos x="621" y="24"/>
                  </a:cxn>
                  <a:cxn ang="0">
                    <a:pos x="538" y="6"/>
                  </a:cxn>
                  <a:cxn ang="0">
                    <a:pos x="448" y="0"/>
                  </a:cxn>
                  <a:cxn ang="0">
                    <a:pos x="358" y="6"/>
                  </a:cxn>
                  <a:cxn ang="0">
                    <a:pos x="275" y="24"/>
                  </a:cxn>
                  <a:cxn ang="0">
                    <a:pos x="197" y="48"/>
                  </a:cxn>
                  <a:cxn ang="0">
                    <a:pos x="131" y="84"/>
                  </a:cxn>
                  <a:cxn ang="0">
                    <a:pos x="77" y="120"/>
                  </a:cxn>
                  <a:cxn ang="0">
                    <a:pos x="35" y="168"/>
                  </a:cxn>
                  <a:cxn ang="0">
                    <a:pos x="12" y="222"/>
                  </a:cxn>
                  <a:cxn ang="0">
                    <a:pos x="0" y="276"/>
                  </a:cxn>
                  <a:cxn ang="0">
                    <a:pos x="6" y="330"/>
                  </a:cxn>
                  <a:cxn ang="0">
                    <a:pos x="35" y="378"/>
                  </a:cxn>
                  <a:cxn ang="0">
                    <a:pos x="71" y="426"/>
                  </a:cxn>
                  <a:cxn ang="0">
                    <a:pos x="125" y="462"/>
                  </a:cxn>
                  <a:cxn ang="0">
                    <a:pos x="167" y="462"/>
                  </a:cxn>
                  <a:cxn ang="0">
                    <a:pos x="107" y="426"/>
                  </a:cxn>
                  <a:cxn ang="0">
                    <a:pos x="59" y="378"/>
                  </a:cxn>
                  <a:cxn ang="0">
                    <a:pos x="35" y="330"/>
                  </a:cxn>
                  <a:cxn ang="0">
                    <a:pos x="23" y="276"/>
                  </a:cxn>
                  <a:cxn ang="0">
                    <a:pos x="23" y="276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9" name="Freeform 27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/>
                <a:ahLst/>
                <a:cxnLst>
                  <a:cxn ang="0">
                    <a:pos x="18" y="300"/>
                  </a:cxn>
                  <a:cxn ang="0">
                    <a:pos x="24" y="246"/>
                  </a:cxn>
                  <a:cxn ang="0">
                    <a:pos x="48" y="198"/>
                  </a:cxn>
                  <a:cxn ang="0">
                    <a:pos x="83" y="150"/>
                  </a:cxn>
                  <a:cxn ang="0">
                    <a:pos x="131" y="108"/>
                  </a:cxn>
                  <a:cxn ang="0">
                    <a:pos x="185" y="72"/>
                  </a:cxn>
                  <a:cxn ang="0">
                    <a:pos x="251" y="42"/>
                  </a:cxn>
                  <a:cxn ang="0">
                    <a:pos x="329" y="24"/>
                  </a:cxn>
                  <a:cxn ang="0">
                    <a:pos x="406" y="6"/>
                  </a:cxn>
                  <a:cxn ang="0">
                    <a:pos x="406" y="0"/>
                  </a:cxn>
                  <a:cxn ang="0">
                    <a:pos x="323" y="12"/>
                  </a:cxn>
                  <a:cxn ang="0">
                    <a:pos x="245" y="36"/>
                  </a:cxn>
                  <a:cxn ang="0">
                    <a:pos x="179" y="66"/>
                  </a:cxn>
                  <a:cxn ang="0">
                    <a:pos x="119" y="102"/>
                  </a:cxn>
                  <a:cxn ang="0">
                    <a:pos x="72" y="144"/>
                  </a:cxn>
                  <a:cxn ang="0">
                    <a:pos x="30" y="192"/>
                  </a:cxn>
                  <a:cxn ang="0">
                    <a:pos x="6" y="246"/>
                  </a:cxn>
                  <a:cxn ang="0">
                    <a:pos x="0" y="300"/>
                  </a:cxn>
                  <a:cxn ang="0">
                    <a:pos x="6" y="348"/>
                  </a:cxn>
                  <a:cxn ang="0">
                    <a:pos x="30" y="396"/>
                  </a:cxn>
                  <a:cxn ang="0">
                    <a:pos x="66" y="444"/>
                  </a:cxn>
                  <a:cxn ang="0">
                    <a:pos x="107" y="486"/>
                  </a:cxn>
                  <a:cxn ang="0">
                    <a:pos x="131" y="486"/>
                  </a:cxn>
                  <a:cxn ang="0">
                    <a:pos x="83" y="450"/>
                  </a:cxn>
                  <a:cxn ang="0">
                    <a:pos x="48" y="402"/>
                  </a:cxn>
                  <a:cxn ang="0">
                    <a:pos x="24" y="354"/>
                  </a:cxn>
                  <a:cxn ang="0">
                    <a:pos x="18" y="300"/>
                  </a:cxn>
                  <a:cxn ang="0">
                    <a:pos x="18" y="300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0" name="Freeform 28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/>
                <a:ahLst/>
                <a:cxnLst>
                  <a:cxn ang="0">
                    <a:pos x="89" y="84"/>
                  </a:cxn>
                  <a:cxn ang="0">
                    <a:pos x="83" y="132"/>
                  </a:cxn>
                  <a:cxn ang="0">
                    <a:pos x="65" y="174"/>
                  </a:cxn>
                  <a:cxn ang="0">
                    <a:pos x="36" y="216"/>
                  </a:cxn>
                  <a:cxn ang="0">
                    <a:pos x="0" y="252"/>
                  </a:cxn>
                  <a:cxn ang="0">
                    <a:pos x="18" y="252"/>
                  </a:cxn>
                  <a:cxn ang="0">
                    <a:pos x="53" y="216"/>
                  </a:cxn>
                  <a:cxn ang="0">
                    <a:pos x="83" y="174"/>
                  </a:cxn>
                  <a:cxn ang="0">
                    <a:pos x="101" y="132"/>
                  </a:cxn>
                  <a:cxn ang="0">
                    <a:pos x="107" y="84"/>
                  </a:cxn>
                  <a:cxn ang="0">
                    <a:pos x="101" y="42"/>
                  </a:cxn>
                  <a:cxn ang="0">
                    <a:pos x="89" y="0"/>
                  </a:cxn>
                  <a:cxn ang="0">
                    <a:pos x="65" y="0"/>
                  </a:cxn>
                  <a:cxn ang="0">
                    <a:pos x="83" y="42"/>
                  </a:cxn>
                  <a:cxn ang="0">
                    <a:pos x="89" y="84"/>
                  </a:cxn>
                  <a:cxn ang="0">
                    <a:pos x="89" y="84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1" name="Freeform 29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/>
                <a:ahLst/>
                <a:cxnLst>
                  <a:cxn ang="0">
                    <a:pos x="518" y="18"/>
                  </a:cxn>
                  <a:cxn ang="0">
                    <a:pos x="597" y="24"/>
                  </a:cxn>
                  <a:cxn ang="0">
                    <a:pos x="682" y="30"/>
                  </a:cxn>
                  <a:cxn ang="0">
                    <a:pos x="755" y="42"/>
                  </a:cxn>
                  <a:cxn ang="0">
                    <a:pos x="828" y="60"/>
                  </a:cxn>
                  <a:cxn ang="0">
                    <a:pos x="835" y="42"/>
                  </a:cxn>
                  <a:cxn ang="0">
                    <a:pos x="761" y="24"/>
                  </a:cxn>
                  <a:cxn ang="0">
                    <a:pos x="688" y="12"/>
                  </a:cxn>
                  <a:cxn ang="0">
                    <a:pos x="603" y="6"/>
                  </a:cxn>
                  <a:cxn ang="0">
                    <a:pos x="518" y="0"/>
                  </a:cxn>
                  <a:cxn ang="0">
                    <a:pos x="372" y="12"/>
                  </a:cxn>
                  <a:cxn ang="0">
                    <a:pos x="232" y="36"/>
                  </a:cxn>
                  <a:cxn ang="0">
                    <a:pos x="110" y="78"/>
                  </a:cxn>
                  <a:cxn ang="0">
                    <a:pos x="0" y="132"/>
                  </a:cxn>
                  <a:cxn ang="0">
                    <a:pos x="19" y="150"/>
                  </a:cxn>
                  <a:cxn ang="0">
                    <a:pos x="122" y="96"/>
                  </a:cxn>
                  <a:cxn ang="0">
                    <a:pos x="244" y="54"/>
                  </a:cxn>
                  <a:cxn ang="0">
                    <a:pos x="378" y="30"/>
                  </a:cxn>
                  <a:cxn ang="0">
                    <a:pos x="518" y="18"/>
                  </a:cxn>
                  <a:cxn ang="0">
                    <a:pos x="518" y="18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2" name="Freeform 30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/>
                <a:ahLst/>
                <a:cxnLst>
                  <a:cxn ang="0">
                    <a:pos x="31" y="263"/>
                  </a:cxn>
                  <a:cxn ang="0">
                    <a:pos x="43" y="191"/>
                  </a:cxn>
                  <a:cxn ang="0">
                    <a:pos x="67" y="131"/>
                  </a:cxn>
                  <a:cxn ang="0">
                    <a:pos x="116" y="72"/>
                  </a:cxn>
                  <a:cxn ang="0">
                    <a:pos x="171" y="18"/>
                  </a:cxn>
                  <a:cxn ang="0">
                    <a:pos x="153" y="0"/>
                  </a:cxn>
                  <a:cxn ang="0">
                    <a:pos x="86" y="60"/>
                  </a:cxn>
                  <a:cxn ang="0">
                    <a:pos x="43" y="120"/>
                  </a:cxn>
                  <a:cxn ang="0">
                    <a:pos x="13" y="191"/>
                  </a:cxn>
                  <a:cxn ang="0">
                    <a:pos x="0" y="263"/>
                  </a:cxn>
                  <a:cxn ang="0">
                    <a:pos x="6" y="317"/>
                  </a:cxn>
                  <a:cxn ang="0">
                    <a:pos x="25" y="365"/>
                  </a:cxn>
                  <a:cxn ang="0">
                    <a:pos x="49" y="413"/>
                  </a:cxn>
                  <a:cxn ang="0">
                    <a:pos x="86" y="461"/>
                  </a:cxn>
                  <a:cxn ang="0">
                    <a:pos x="122" y="461"/>
                  </a:cxn>
                  <a:cxn ang="0">
                    <a:pos x="86" y="413"/>
                  </a:cxn>
                  <a:cxn ang="0">
                    <a:pos x="55" y="365"/>
                  </a:cxn>
                  <a:cxn ang="0">
                    <a:pos x="37" y="317"/>
                  </a:cxn>
                  <a:cxn ang="0">
                    <a:pos x="31" y="263"/>
                  </a:cxn>
                  <a:cxn ang="0">
                    <a:pos x="31" y="263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3" name="Freeform 31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/>
                <a:ahLst/>
                <a:cxnLst>
                  <a:cxn ang="0">
                    <a:pos x="360" y="365"/>
                  </a:cxn>
                  <a:cxn ang="0">
                    <a:pos x="353" y="305"/>
                  </a:cxn>
                  <a:cxn ang="0">
                    <a:pos x="335" y="251"/>
                  </a:cxn>
                  <a:cxn ang="0">
                    <a:pos x="305" y="204"/>
                  </a:cxn>
                  <a:cxn ang="0">
                    <a:pos x="262" y="156"/>
                  </a:cxn>
                  <a:cxn ang="0">
                    <a:pos x="213" y="108"/>
                  </a:cxn>
                  <a:cxn ang="0">
                    <a:pos x="159" y="66"/>
                  </a:cxn>
                  <a:cxn ang="0">
                    <a:pos x="92" y="30"/>
                  </a:cxn>
                  <a:cxn ang="0">
                    <a:pos x="19" y="0"/>
                  </a:cxn>
                  <a:cxn ang="0">
                    <a:pos x="0" y="12"/>
                  </a:cxn>
                  <a:cxn ang="0">
                    <a:pos x="67" y="42"/>
                  </a:cxn>
                  <a:cxn ang="0">
                    <a:pos x="134" y="78"/>
                  </a:cxn>
                  <a:cxn ang="0">
                    <a:pos x="189" y="114"/>
                  </a:cxn>
                  <a:cxn ang="0">
                    <a:pos x="238" y="162"/>
                  </a:cxn>
                  <a:cxn ang="0">
                    <a:pos x="274" y="210"/>
                  </a:cxn>
                  <a:cxn ang="0">
                    <a:pos x="299" y="257"/>
                  </a:cxn>
                  <a:cxn ang="0">
                    <a:pos x="317" y="311"/>
                  </a:cxn>
                  <a:cxn ang="0">
                    <a:pos x="323" y="365"/>
                  </a:cxn>
                  <a:cxn ang="0">
                    <a:pos x="317" y="419"/>
                  </a:cxn>
                  <a:cxn ang="0">
                    <a:pos x="299" y="467"/>
                  </a:cxn>
                  <a:cxn ang="0">
                    <a:pos x="274" y="515"/>
                  </a:cxn>
                  <a:cxn ang="0">
                    <a:pos x="238" y="563"/>
                  </a:cxn>
                  <a:cxn ang="0">
                    <a:pos x="268" y="563"/>
                  </a:cxn>
                  <a:cxn ang="0">
                    <a:pos x="311" y="515"/>
                  </a:cxn>
                  <a:cxn ang="0">
                    <a:pos x="335" y="467"/>
                  </a:cxn>
                  <a:cxn ang="0">
                    <a:pos x="353" y="419"/>
                  </a:cxn>
                  <a:cxn ang="0">
                    <a:pos x="360" y="365"/>
                  </a:cxn>
                  <a:cxn ang="0">
                    <a:pos x="360" y="36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4" name="Freeform 32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/>
                <a:ahLst/>
                <a:cxnLst>
                  <a:cxn ang="0">
                    <a:pos x="1053" y="425"/>
                  </a:cxn>
                  <a:cxn ang="0">
                    <a:pos x="1078" y="419"/>
                  </a:cxn>
                  <a:cxn ang="0">
                    <a:pos x="1066" y="377"/>
                  </a:cxn>
                  <a:cxn ang="0">
                    <a:pos x="1047" y="336"/>
                  </a:cxn>
                  <a:cxn ang="0">
                    <a:pos x="986" y="252"/>
                  </a:cxn>
                  <a:cxn ang="0">
                    <a:pos x="907" y="180"/>
                  </a:cxn>
                  <a:cxn ang="0">
                    <a:pos x="810" y="120"/>
                  </a:cxn>
                  <a:cxn ang="0">
                    <a:pos x="694" y="72"/>
                  </a:cxn>
                  <a:cxn ang="0">
                    <a:pos x="560" y="30"/>
                  </a:cxn>
                  <a:cxn ang="0">
                    <a:pos x="420" y="6"/>
                  </a:cxn>
                  <a:cxn ang="0">
                    <a:pos x="268" y="0"/>
                  </a:cxn>
                  <a:cxn ang="0">
                    <a:pos x="134" y="6"/>
                  </a:cxn>
                  <a:cxn ang="0">
                    <a:pos x="0" y="24"/>
                  </a:cxn>
                  <a:cxn ang="0">
                    <a:pos x="12" y="36"/>
                  </a:cxn>
                  <a:cxn ang="0">
                    <a:pos x="134" y="18"/>
                  </a:cxn>
                  <a:cxn ang="0">
                    <a:pos x="268" y="12"/>
                  </a:cxn>
                  <a:cxn ang="0">
                    <a:pos x="420" y="18"/>
                  </a:cxn>
                  <a:cxn ang="0">
                    <a:pos x="554" y="42"/>
                  </a:cxn>
                  <a:cxn ang="0">
                    <a:pos x="682" y="84"/>
                  </a:cxn>
                  <a:cxn ang="0">
                    <a:pos x="798" y="132"/>
                  </a:cxn>
                  <a:cxn ang="0">
                    <a:pos x="895" y="192"/>
                  </a:cxn>
                  <a:cxn ang="0">
                    <a:pos x="968" y="264"/>
                  </a:cxn>
                  <a:cxn ang="0">
                    <a:pos x="999" y="300"/>
                  </a:cxn>
                  <a:cxn ang="0">
                    <a:pos x="1023" y="342"/>
                  </a:cxn>
                  <a:cxn ang="0">
                    <a:pos x="1041" y="383"/>
                  </a:cxn>
                  <a:cxn ang="0">
                    <a:pos x="1053" y="425"/>
                  </a:cxn>
                  <a:cxn ang="0">
                    <a:pos x="1053" y="425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5" name="Freeform 33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/>
                <a:ahLst/>
                <a:cxnLst>
                  <a:cxn ang="0">
                    <a:pos x="0" y="234"/>
                  </a:cxn>
                  <a:cxn ang="0">
                    <a:pos x="25" y="234"/>
                  </a:cxn>
                  <a:cxn ang="0">
                    <a:pos x="55" y="186"/>
                  </a:cxn>
                  <a:cxn ang="0">
                    <a:pos x="80" y="138"/>
                  </a:cxn>
                  <a:cxn ang="0">
                    <a:pos x="92" y="90"/>
                  </a:cxn>
                  <a:cxn ang="0">
                    <a:pos x="98" y="36"/>
                  </a:cxn>
                  <a:cxn ang="0">
                    <a:pos x="98" y="0"/>
                  </a:cxn>
                  <a:cxn ang="0">
                    <a:pos x="74" y="0"/>
                  </a:cxn>
                  <a:cxn ang="0">
                    <a:pos x="74" y="36"/>
                  </a:cxn>
                  <a:cxn ang="0">
                    <a:pos x="67" y="90"/>
                  </a:cxn>
                  <a:cxn ang="0">
                    <a:pos x="55" y="138"/>
                  </a:cxn>
                  <a:cxn ang="0">
                    <a:pos x="31" y="186"/>
                  </a:cxn>
                  <a:cxn ang="0">
                    <a:pos x="0" y="234"/>
                  </a:cxn>
                  <a:cxn ang="0">
                    <a:pos x="0" y="234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6" name="Freeform 34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/>
                <a:ahLst/>
                <a:cxnLst>
                  <a:cxn ang="0">
                    <a:pos x="18" y="443"/>
                  </a:cxn>
                  <a:cxn ang="0">
                    <a:pos x="24" y="371"/>
                  </a:cxn>
                  <a:cxn ang="0">
                    <a:pos x="55" y="305"/>
                  </a:cxn>
                  <a:cxn ang="0">
                    <a:pos x="91" y="246"/>
                  </a:cxn>
                  <a:cxn ang="0">
                    <a:pos x="146" y="186"/>
                  </a:cxn>
                  <a:cxn ang="0">
                    <a:pos x="213" y="132"/>
                  </a:cxn>
                  <a:cxn ang="0">
                    <a:pos x="292" y="84"/>
                  </a:cxn>
                  <a:cxn ang="0">
                    <a:pos x="384" y="48"/>
                  </a:cxn>
                  <a:cxn ang="0">
                    <a:pos x="481" y="12"/>
                  </a:cxn>
                  <a:cxn ang="0">
                    <a:pos x="457" y="0"/>
                  </a:cxn>
                  <a:cxn ang="0">
                    <a:pos x="359" y="36"/>
                  </a:cxn>
                  <a:cxn ang="0">
                    <a:pos x="274" y="78"/>
                  </a:cxn>
                  <a:cxn ang="0">
                    <a:pos x="195" y="126"/>
                  </a:cxn>
                  <a:cxn ang="0">
                    <a:pos x="128" y="180"/>
                  </a:cxn>
                  <a:cxn ang="0">
                    <a:pos x="73" y="240"/>
                  </a:cxn>
                  <a:cxn ang="0">
                    <a:pos x="37" y="305"/>
                  </a:cxn>
                  <a:cxn ang="0">
                    <a:pos x="6" y="371"/>
                  </a:cxn>
                  <a:cxn ang="0">
                    <a:pos x="0" y="443"/>
                  </a:cxn>
                  <a:cxn ang="0">
                    <a:pos x="6" y="497"/>
                  </a:cxn>
                  <a:cxn ang="0">
                    <a:pos x="18" y="545"/>
                  </a:cxn>
                  <a:cxn ang="0">
                    <a:pos x="43" y="593"/>
                  </a:cxn>
                  <a:cxn ang="0">
                    <a:pos x="73" y="641"/>
                  </a:cxn>
                  <a:cxn ang="0">
                    <a:pos x="97" y="641"/>
                  </a:cxn>
                  <a:cxn ang="0">
                    <a:pos x="67" y="593"/>
                  </a:cxn>
                  <a:cxn ang="0">
                    <a:pos x="43" y="545"/>
                  </a:cxn>
                  <a:cxn ang="0">
                    <a:pos x="24" y="497"/>
                  </a:cxn>
                  <a:cxn ang="0">
                    <a:pos x="18" y="443"/>
                  </a:cxn>
                  <a:cxn ang="0">
                    <a:pos x="18" y="443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8" name="Group 35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22" name="Freeform 36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/>
                <a:ahLst/>
                <a:cxnLst>
                  <a:cxn ang="0">
                    <a:pos x="484" y="6"/>
                  </a:cxn>
                  <a:cxn ang="0">
                    <a:pos x="263" y="60"/>
                  </a:cxn>
                  <a:cxn ang="0">
                    <a:pos x="101" y="162"/>
                  </a:cxn>
                  <a:cxn ang="0">
                    <a:pos x="12" y="294"/>
                  </a:cxn>
                  <a:cxn ang="0">
                    <a:pos x="0" y="366"/>
                  </a:cxn>
                  <a:cxn ang="0">
                    <a:pos x="12" y="437"/>
                  </a:cxn>
                  <a:cxn ang="0">
                    <a:pos x="101" y="569"/>
                  </a:cxn>
                  <a:cxn ang="0">
                    <a:pos x="263" y="671"/>
                  </a:cxn>
                  <a:cxn ang="0">
                    <a:pos x="484" y="725"/>
                  </a:cxn>
                  <a:cxn ang="0">
                    <a:pos x="723" y="725"/>
                  </a:cxn>
                  <a:cxn ang="0">
                    <a:pos x="938" y="671"/>
                  </a:cxn>
                  <a:cxn ang="0">
                    <a:pos x="1100" y="569"/>
                  </a:cxn>
                  <a:cxn ang="0">
                    <a:pos x="1189" y="437"/>
                  </a:cxn>
                  <a:cxn ang="0">
                    <a:pos x="1201" y="366"/>
                  </a:cxn>
                  <a:cxn ang="0">
                    <a:pos x="1189" y="294"/>
                  </a:cxn>
                  <a:cxn ang="0">
                    <a:pos x="1100" y="162"/>
                  </a:cxn>
                  <a:cxn ang="0">
                    <a:pos x="938" y="60"/>
                  </a:cxn>
                  <a:cxn ang="0">
                    <a:pos x="723" y="6"/>
                  </a:cxn>
                  <a:cxn ang="0">
                    <a:pos x="604" y="0"/>
                  </a:cxn>
                  <a:cxn ang="0">
                    <a:pos x="490" y="701"/>
                  </a:cxn>
                  <a:cxn ang="0">
                    <a:pos x="287" y="647"/>
                  </a:cxn>
                  <a:cxn ang="0">
                    <a:pos x="131" y="557"/>
                  </a:cxn>
                  <a:cxn ang="0">
                    <a:pos x="48" y="437"/>
                  </a:cxn>
                  <a:cxn ang="0">
                    <a:pos x="36" y="366"/>
                  </a:cxn>
                  <a:cxn ang="0">
                    <a:pos x="48" y="300"/>
                  </a:cxn>
                  <a:cxn ang="0">
                    <a:pos x="131" y="174"/>
                  </a:cxn>
                  <a:cxn ang="0">
                    <a:pos x="287" y="84"/>
                  </a:cxn>
                  <a:cxn ang="0">
                    <a:pos x="490" y="30"/>
                  </a:cxn>
                  <a:cxn ang="0">
                    <a:pos x="717" y="30"/>
                  </a:cxn>
                  <a:cxn ang="0">
                    <a:pos x="920" y="84"/>
                  </a:cxn>
                  <a:cxn ang="0">
                    <a:pos x="1070" y="174"/>
                  </a:cxn>
                  <a:cxn ang="0">
                    <a:pos x="1153" y="300"/>
                  </a:cxn>
                  <a:cxn ang="0">
                    <a:pos x="1153" y="437"/>
                  </a:cxn>
                  <a:cxn ang="0">
                    <a:pos x="1070" y="557"/>
                  </a:cxn>
                  <a:cxn ang="0">
                    <a:pos x="920" y="647"/>
                  </a:cxn>
                  <a:cxn ang="0">
                    <a:pos x="717" y="701"/>
                  </a:cxn>
                  <a:cxn ang="0">
                    <a:pos x="604" y="707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3" name="Freeform 37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/>
                <a:ahLst/>
                <a:cxnLst>
                  <a:cxn ang="0">
                    <a:pos x="24" y="402"/>
                  </a:cxn>
                  <a:cxn ang="0">
                    <a:pos x="36" y="330"/>
                  </a:cxn>
                  <a:cxn ang="0">
                    <a:pos x="66" y="264"/>
                  </a:cxn>
                  <a:cxn ang="0">
                    <a:pos x="108" y="204"/>
                  </a:cxn>
                  <a:cxn ang="0">
                    <a:pos x="173" y="150"/>
                  </a:cxn>
                  <a:cxn ang="0">
                    <a:pos x="251" y="102"/>
                  </a:cxn>
                  <a:cxn ang="0">
                    <a:pos x="335" y="60"/>
                  </a:cxn>
                  <a:cxn ang="0">
                    <a:pos x="436" y="30"/>
                  </a:cxn>
                  <a:cxn ang="0">
                    <a:pos x="544" y="12"/>
                  </a:cxn>
                  <a:cxn ang="0">
                    <a:pos x="544" y="0"/>
                  </a:cxn>
                  <a:cxn ang="0">
                    <a:pos x="430" y="18"/>
                  </a:cxn>
                  <a:cxn ang="0">
                    <a:pos x="329" y="48"/>
                  </a:cxn>
                  <a:cxn ang="0">
                    <a:pos x="233" y="90"/>
                  </a:cxn>
                  <a:cxn ang="0">
                    <a:pos x="155" y="138"/>
                  </a:cxn>
                  <a:cxn ang="0">
                    <a:pos x="90" y="198"/>
                  </a:cxn>
                  <a:cxn ang="0">
                    <a:pos x="42" y="258"/>
                  </a:cxn>
                  <a:cxn ang="0">
                    <a:pos x="12" y="330"/>
                  </a:cxn>
                  <a:cxn ang="0">
                    <a:pos x="0" y="402"/>
                  </a:cxn>
                  <a:cxn ang="0">
                    <a:pos x="6" y="455"/>
                  </a:cxn>
                  <a:cxn ang="0">
                    <a:pos x="18" y="503"/>
                  </a:cxn>
                  <a:cxn ang="0">
                    <a:pos x="42" y="545"/>
                  </a:cxn>
                  <a:cxn ang="0">
                    <a:pos x="78" y="593"/>
                  </a:cxn>
                  <a:cxn ang="0">
                    <a:pos x="114" y="635"/>
                  </a:cxn>
                  <a:cxn ang="0">
                    <a:pos x="161" y="671"/>
                  </a:cxn>
                  <a:cxn ang="0">
                    <a:pos x="221" y="707"/>
                  </a:cxn>
                  <a:cxn ang="0">
                    <a:pos x="281" y="737"/>
                  </a:cxn>
                  <a:cxn ang="0">
                    <a:pos x="323" y="737"/>
                  </a:cxn>
                  <a:cxn ang="0">
                    <a:pos x="257" y="707"/>
                  </a:cxn>
                  <a:cxn ang="0">
                    <a:pos x="203" y="671"/>
                  </a:cxn>
                  <a:cxn ang="0">
                    <a:pos x="149" y="635"/>
                  </a:cxn>
                  <a:cxn ang="0">
                    <a:pos x="108" y="593"/>
                  </a:cxn>
                  <a:cxn ang="0">
                    <a:pos x="72" y="551"/>
                  </a:cxn>
                  <a:cxn ang="0">
                    <a:pos x="48" y="503"/>
                  </a:cxn>
                  <a:cxn ang="0">
                    <a:pos x="30" y="455"/>
                  </a:cxn>
                  <a:cxn ang="0">
                    <a:pos x="24" y="402"/>
                  </a:cxn>
                  <a:cxn ang="0">
                    <a:pos x="24" y="402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4" name="Freeform 38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/>
                <a:ahLst/>
                <a:cxnLst>
                  <a:cxn ang="0">
                    <a:pos x="12" y="12"/>
                  </a:cxn>
                  <a:cxn ang="0">
                    <a:pos x="113" y="18"/>
                  </a:cxn>
                  <a:cxn ang="0">
                    <a:pos x="203" y="30"/>
                  </a:cxn>
                  <a:cxn ang="0">
                    <a:pos x="292" y="48"/>
                  </a:cxn>
                  <a:cxn ang="0">
                    <a:pos x="376" y="78"/>
                  </a:cxn>
                  <a:cxn ang="0">
                    <a:pos x="448" y="114"/>
                  </a:cxn>
                  <a:cxn ang="0">
                    <a:pos x="514" y="156"/>
                  </a:cxn>
                  <a:cxn ang="0">
                    <a:pos x="567" y="198"/>
                  </a:cxn>
                  <a:cxn ang="0">
                    <a:pos x="609" y="252"/>
                  </a:cxn>
                  <a:cxn ang="0">
                    <a:pos x="609" y="216"/>
                  </a:cxn>
                  <a:cxn ang="0">
                    <a:pos x="561" y="168"/>
                  </a:cxn>
                  <a:cxn ang="0">
                    <a:pos x="502" y="126"/>
                  </a:cxn>
                  <a:cxn ang="0">
                    <a:pos x="436" y="90"/>
                  </a:cxn>
                  <a:cxn ang="0">
                    <a:pos x="364" y="60"/>
                  </a:cxn>
                  <a:cxn ang="0">
                    <a:pos x="286" y="36"/>
                  </a:cxn>
                  <a:cxn ang="0">
                    <a:pos x="197" y="18"/>
                  </a:cxn>
                  <a:cxn ang="0">
                    <a:pos x="107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12"/>
                  </a:cxn>
                  <a:cxn ang="0">
                    <a:pos x="12" y="12"/>
                  </a:cxn>
                  <a:cxn ang="0">
                    <a:pos x="12" y="12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5" name="Freeform 39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36" y="30"/>
                  </a:cxn>
                  <a:cxn ang="0">
                    <a:pos x="0" y="54"/>
                  </a:cxn>
                  <a:cxn ang="0">
                    <a:pos x="36" y="54"/>
                  </a:cxn>
                  <a:cxn ang="0">
                    <a:pos x="54" y="42"/>
                  </a:cxn>
                  <a:cxn ang="0">
                    <a:pos x="72" y="24"/>
                  </a:cxn>
                  <a:cxn ang="0">
                    <a:pos x="72" y="24"/>
                  </a:cxn>
                  <a:cxn ang="0">
                    <a:pos x="72" y="0"/>
                  </a:cxn>
                  <a:cxn ang="0">
                    <a:pos x="72" y="0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6" name="Freeform 40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/>
                <a:ahLst/>
                <a:cxnLst>
                  <a:cxn ang="0">
                    <a:pos x="299" y="90"/>
                  </a:cxn>
                  <a:cxn ang="0">
                    <a:pos x="221" y="90"/>
                  </a:cxn>
                  <a:cxn ang="0">
                    <a:pos x="143" y="78"/>
                  </a:cxn>
                  <a:cxn ang="0">
                    <a:pos x="0" y="48"/>
                  </a:cxn>
                  <a:cxn ang="0">
                    <a:pos x="0" y="66"/>
                  </a:cxn>
                  <a:cxn ang="0">
                    <a:pos x="143" y="96"/>
                  </a:cxn>
                  <a:cxn ang="0">
                    <a:pos x="221" y="108"/>
                  </a:cxn>
                  <a:cxn ang="0">
                    <a:pos x="299" y="108"/>
                  </a:cxn>
                  <a:cxn ang="0">
                    <a:pos x="412" y="102"/>
                  </a:cxn>
                  <a:cxn ang="0">
                    <a:pos x="520" y="84"/>
                  </a:cxn>
                  <a:cxn ang="0">
                    <a:pos x="615" y="60"/>
                  </a:cxn>
                  <a:cxn ang="0">
                    <a:pos x="705" y="24"/>
                  </a:cxn>
                  <a:cxn ang="0">
                    <a:pos x="705" y="0"/>
                  </a:cxn>
                  <a:cxn ang="0">
                    <a:pos x="615" y="42"/>
                  </a:cxn>
                  <a:cxn ang="0">
                    <a:pos x="520" y="66"/>
                  </a:cxn>
                  <a:cxn ang="0">
                    <a:pos x="412" y="84"/>
                  </a:cxn>
                  <a:cxn ang="0">
                    <a:pos x="299" y="90"/>
                  </a:cxn>
                  <a:cxn ang="0">
                    <a:pos x="299" y="90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7" name="Freeform 41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/>
                <a:ahLst/>
                <a:cxnLst>
                  <a:cxn ang="0">
                    <a:pos x="119" y="114"/>
                  </a:cxn>
                  <a:cxn ang="0">
                    <a:pos x="113" y="173"/>
                  </a:cxn>
                  <a:cxn ang="0">
                    <a:pos x="89" y="239"/>
                  </a:cxn>
                  <a:cxn ang="0">
                    <a:pos x="47" y="293"/>
                  </a:cxn>
                  <a:cxn ang="0">
                    <a:pos x="0" y="341"/>
                  </a:cxn>
                  <a:cxn ang="0">
                    <a:pos x="29" y="341"/>
                  </a:cxn>
                  <a:cxn ang="0">
                    <a:pos x="77" y="287"/>
                  </a:cxn>
                  <a:cxn ang="0">
                    <a:pos x="113" y="233"/>
                  </a:cxn>
                  <a:cxn ang="0">
                    <a:pos x="137" y="173"/>
                  </a:cxn>
                  <a:cxn ang="0">
                    <a:pos x="143" y="114"/>
                  </a:cxn>
                  <a:cxn ang="0">
                    <a:pos x="137" y="60"/>
                  </a:cxn>
                  <a:cxn ang="0">
                    <a:pos x="119" y="0"/>
                  </a:cxn>
                  <a:cxn ang="0">
                    <a:pos x="89" y="0"/>
                  </a:cxn>
                  <a:cxn ang="0">
                    <a:pos x="113" y="60"/>
                  </a:cxn>
                  <a:cxn ang="0">
                    <a:pos x="119" y="114"/>
                  </a:cxn>
                  <a:cxn ang="0">
                    <a:pos x="119" y="114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8" name="Freeform 42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/>
                <a:ahLst/>
                <a:cxnLst>
                  <a:cxn ang="0">
                    <a:pos x="59" y="90"/>
                  </a:cxn>
                  <a:cxn ang="0">
                    <a:pos x="83" y="84"/>
                  </a:cxn>
                  <a:cxn ang="0">
                    <a:pos x="71" y="60"/>
                  </a:cxn>
                  <a:cxn ang="0">
                    <a:pos x="53" y="42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35" y="48"/>
                  </a:cxn>
                  <a:cxn ang="0">
                    <a:pos x="59" y="90"/>
                  </a:cxn>
                  <a:cxn ang="0">
                    <a:pos x="59" y="90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9" name="Freeform 43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/>
                <a:ahLst/>
                <a:cxnLst>
                  <a:cxn ang="0">
                    <a:pos x="693" y="216"/>
                  </a:cxn>
                  <a:cxn ang="0">
                    <a:pos x="687" y="257"/>
                  </a:cxn>
                  <a:cxn ang="0">
                    <a:pos x="669" y="293"/>
                  </a:cxn>
                  <a:cxn ang="0">
                    <a:pos x="633" y="329"/>
                  </a:cxn>
                  <a:cxn ang="0">
                    <a:pos x="598" y="359"/>
                  </a:cxn>
                  <a:cxn ang="0">
                    <a:pos x="544" y="383"/>
                  </a:cxn>
                  <a:cxn ang="0">
                    <a:pos x="490" y="401"/>
                  </a:cxn>
                  <a:cxn ang="0">
                    <a:pos x="424" y="413"/>
                  </a:cxn>
                  <a:cxn ang="0">
                    <a:pos x="359" y="419"/>
                  </a:cxn>
                  <a:cxn ang="0">
                    <a:pos x="293" y="413"/>
                  </a:cxn>
                  <a:cxn ang="0">
                    <a:pos x="227" y="401"/>
                  </a:cxn>
                  <a:cxn ang="0">
                    <a:pos x="173" y="383"/>
                  </a:cxn>
                  <a:cxn ang="0">
                    <a:pos x="119" y="359"/>
                  </a:cxn>
                  <a:cxn ang="0">
                    <a:pos x="84" y="329"/>
                  </a:cxn>
                  <a:cxn ang="0">
                    <a:pos x="48" y="293"/>
                  </a:cxn>
                  <a:cxn ang="0">
                    <a:pos x="30" y="257"/>
                  </a:cxn>
                  <a:cxn ang="0">
                    <a:pos x="24" y="216"/>
                  </a:cxn>
                  <a:cxn ang="0">
                    <a:pos x="30" y="174"/>
                  </a:cxn>
                  <a:cxn ang="0">
                    <a:pos x="48" y="138"/>
                  </a:cxn>
                  <a:cxn ang="0">
                    <a:pos x="84" y="102"/>
                  </a:cxn>
                  <a:cxn ang="0">
                    <a:pos x="119" y="72"/>
                  </a:cxn>
                  <a:cxn ang="0">
                    <a:pos x="173" y="48"/>
                  </a:cxn>
                  <a:cxn ang="0">
                    <a:pos x="227" y="30"/>
                  </a:cxn>
                  <a:cxn ang="0">
                    <a:pos x="293" y="18"/>
                  </a:cxn>
                  <a:cxn ang="0">
                    <a:pos x="359" y="12"/>
                  </a:cxn>
                  <a:cxn ang="0">
                    <a:pos x="418" y="18"/>
                  </a:cxn>
                  <a:cxn ang="0">
                    <a:pos x="478" y="30"/>
                  </a:cxn>
                  <a:cxn ang="0">
                    <a:pos x="532" y="48"/>
                  </a:cxn>
                  <a:cxn ang="0">
                    <a:pos x="580" y="66"/>
                  </a:cxn>
                  <a:cxn ang="0">
                    <a:pos x="586" y="48"/>
                  </a:cxn>
                  <a:cxn ang="0">
                    <a:pos x="478" y="12"/>
                  </a:cxn>
                  <a:cxn ang="0">
                    <a:pos x="418" y="6"/>
                  </a:cxn>
                  <a:cxn ang="0">
                    <a:pos x="359" y="0"/>
                  </a:cxn>
                  <a:cxn ang="0">
                    <a:pos x="287" y="6"/>
                  </a:cxn>
                  <a:cxn ang="0">
                    <a:pos x="221" y="18"/>
                  </a:cxn>
                  <a:cxn ang="0">
                    <a:pos x="161" y="36"/>
                  </a:cxn>
                  <a:cxn ang="0">
                    <a:pos x="107" y="66"/>
                  </a:cxn>
                  <a:cxn ang="0">
                    <a:pos x="60" y="96"/>
                  </a:cxn>
                  <a:cxn ang="0">
                    <a:pos x="30" y="132"/>
                  </a:cxn>
                  <a:cxn ang="0">
                    <a:pos x="6" y="174"/>
                  </a:cxn>
                  <a:cxn ang="0">
                    <a:pos x="0" y="216"/>
                  </a:cxn>
                  <a:cxn ang="0">
                    <a:pos x="6" y="257"/>
                  </a:cxn>
                  <a:cxn ang="0">
                    <a:pos x="30" y="299"/>
                  </a:cxn>
                  <a:cxn ang="0">
                    <a:pos x="60" y="335"/>
                  </a:cxn>
                  <a:cxn ang="0">
                    <a:pos x="107" y="371"/>
                  </a:cxn>
                  <a:cxn ang="0">
                    <a:pos x="161" y="395"/>
                  </a:cxn>
                  <a:cxn ang="0">
                    <a:pos x="221" y="413"/>
                  </a:cxn>
                  <a:cxn ang="0">
                    <a:pos x="287" y="425"/>
                  </a:cxn>
                  <a:cxn ang="0">
                    <a:pos x="359" y="431"/>
                  </a:cxn>
                  <a:cxn ang="0">
                    <a:pos x="430" y="425"/>
                  </a:cxn>
                  <a:cxn ang="0">
                    <a:pos x="496" y="413"/>
                  </a:cxn>
                  <a:cxn ang="0">
                    <a:pos x="562" y="395"/>
                  </a:cxn>
                  <a:cxn ang="0">
                    <a:pos x="610" y="371"/>
                  </a:cxn>
                  <a:cxn ang="0">
                    <a:pos x="657" y="335"/>
                  </a:cxn>
                  <a:cxn ang="0">
                    <a:pos x="687" y="299"/>
                  </a:cxn>
                  <a:cxn ang="0">
                    <a:pos x="711" y="257"/>
                  </a:cxn>
                  <a:cxn ang="0">
                    <a:pos x="717" y="216"/>
                  </a:cxn>
                  <a:cxn ang="0">
                    <a:pos x="717" y="204"/>
                  </a:cxn>
                  <a:cxn ang="0">
                    <a:pos x="711" y="192"/>
                  </a:cxn>
                  <a:cxn ang="0">
                    <a:pos x="687" y="198"/>
                  </a:cxn>
                  <a:cxn ang="0">
                    <a:pos x="693" y="210"/>
                  </a:cxn>
                  <a:cxn ang="0">
                    <a:pos x="693" y="216"/>
                  </a:cxn>
                  <a:cxn ang="0">
                    <a:pos x="693" y="216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0" name="Freeform 44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/>
                <a:ahLst/>
                <a:cxnLst>
                  <a:cxn ang="0">
                    <a:pos x="616" y="0"/>
                  </a:cxn>
                  <a:cxn ang="0">
                    <a:pos x="616" y="18"/>
                  </a:cxn>
                  <a:cxn ang="0">
                    <a:pos x="724" y="60"/>
                  </a:cxn>
                  <a:cxn ang="0">
                    <a:pos x="765" y="84"/>
                  </a:cxn>
                  <a:cxn ang="0">
                    <a:pos x="807" y="114"/>
                  </a:cxn>
                  <a:cxn ang="0">
                    <a:pos x="837" y="144"/>
                  </a:cxn>
                  <a:cxn ang="0">
                    <a:pos x="861" y="180"/>
                  </a:cxn>
                  <a:cxn ang="0">
                    <a:pos x="873" y="216"/>
                  </a:cxn>
                  <a:cxn ang="0">
                    <a:pos x="879" y="258"/>
                  </a:cxn>
                  <a:cxn ang="0">
                    <a:pos x="873" y="311"/>
                  </a:cxn>
                  <a:cxn ang="0">
                    <a:pos x="843" y="359"/>
                  </a:cxn>
                  <a:cxn ang="0">
                    <a:pos x="807" y="401"/>
                  </a:cxn>
                  <a:cxn ang="0">
                    <a:pos x="753" y="443"/>
                  </a:cxn>
                  <a:cxn ang="0">
                    <a:pos x="694" y="473"/>
                  </a:cxn>
                  <a:cxn ang="0">
                    <a:pos x="622" y="497"/>
                  </a:cxn>
                  <a:cxn ang="0">
                    <a:pos x="538" y="509"/>
                  </a:cxn>
                  <a:cxn ang="0">
                    <a:pos x="455" y="515"/>
                  </a:cxn>
                  <a:cxn ang="0">
                    <a:pos x="371" y="509"/>
                  </a:cxn>
                  <a:cxn ang="0">
                    <a:pos x="287" y="497"/>
                  </a:cxn>
                  <a:cxn ang="0">
                    <a:pos x="215" y="473"/>
                  </a:cxn>
                  <a:cxn ang="0">
                    <a:pos x="156" y="443"/>
                  </a:cxn>
                  <a:cxn ang="0">
                    <a:pos x="102" y="401"/>
                  </a:cxn>
                  <a:cxn ang="0">
                    <a:pos x="66" y="359"/>
                  </a:cxn>
                  <a:cxn ang="0">
                    <a:pos x="36" y="311"/>
                  </a:cxn>
                  <a:cxn ang="0">
                    <a:pos x="30" y="258"/>
                  </a:cxn>
                  <a:cxn ang="0">
                    <a:pos x="36" y="222"/>
                  </a:cxn>
                  <a:cxn ang="0">
                    <a:pos x="48" y="186"/>
                  </a:cxn>
                  <a:cxn ang="0">
                    <a:pos x="66" y="156"/>
                  </a:cxn>
                  <a:cxn ang="0">
                    <a:pos x="90" y="126"/>
                  </a:cxn>
                  <a:cxn ang="0">
                    <a:pos x="66" y="114"/>
                  </a:cxn>
                  <a:cxn ang="0">
                    <a:pos x="36" y="144"/>
                  </a:cxn>
                  <a:cxn ang="0">
                    <a:pos x="18" y="180"/>
                  </a:cxn>
                  <a:cxn ang="0">
                    <a:pos x="6" y="216"/>
                  </a:cxn>
                  <a:cxn ang="0">
                    <a:pos x="0" y="258"/>
                  </a:cxn>
                  <a:cxn ang="0">
                    <a:pos x="12" y="311"/>
                  </a:cxn>
                  <a:cxn ang="0">
                    <a:pos x="36" y="365"/>
                  </a:cxn>
                  <a:cxn ang="0">
                    <a:pos x="78" y="413"/>
                  </a:cxn>
                  <a:cxn ang="0">
                    <a:pos x="132" y="449"/>
                  </a:cxn>
                  <a:cxn ang="0">
                    <a:pos x="203" y="485"/>
                  </a:cxn>
                  <a:cxn ang="0">
                    <a:pos x="275" y="509"/>
                  </a:cxn>
                  <a:cxn ang="0">
                    <a:pos x="365" y="527"/>
                  </a:cxn>
                  <a:cxn ang="0">
                    <a:pos x="455" y="533"/>
                  </a:cxn>
                  <a:cxn ang="0">
                    <a:pos x="544" y="527"/>
                  </a:cxn>
                  <a:cxn ang="0">
                    <a:pos x="634" y="509"/>
                  </a:cxn>
                  <a:cxn ang="0">
                    <a:pos x="712" y="485"/>
                  </a:cxn>
                  <a:cxn ang="0">
                    <a:pos x="777" y="449"/>
                  </a:cxn>
                  <a:cxn ang="0">
                    <a:pos x="831" y="413"/>
                  </a:cxn>
                  <a:cxn ang="0">
                    <a:pos x="873" y="365"/>
                  </a:cxn>
                  <a:cxn ang="0">
                    <a:pos x="897" y="311"/>
                  </a:cxn>
                  <a:cxn ang="0">
                    <a:pos x="909" y="258"/>
                  </a:cxn>
                  <a:cxn ang="0">
                    <a:pos x="903" y="216"/>
                  </a:cxn>
                  <a:cxn ang="0">
                    <a:pos x="885" y="174"/>
                  </a:cxn>
                  <a:cxn ang="0">
                    <a:pos x="861" y="132"/>
                  </a:cxn>
                  <a:cxn ang="0">
                    <a:pos x="825" y="102"/>
                  </a:cxn>
                  <a:cxn ang="0">
                    <a:pos x="783" y="66"/>
                  </a:cxn>
                  <a:cxn ang="0">
                    <a:pos x="735" y="42"/>
                  </a:cxn>
                  <a:cxn ang="0">
                    <a:pos x="616" y="0"/>
                  </a:cxn>
                  <a:cxn ang="0">
                    <a:pos x="616" y="0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1" name="Freeform 45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/>
                <a:ahLst/>
                <a:cxnLst>
                  <a:cxn ang="0">
                    <a:pos x="240" y="18"/>
                  </a:cxn>
                  <a:cxn ang="0">
                    <a:pos x="299" y="24"/>
                  </a:cxn>
                  <a:cxn ang="0">
                    <a:pos x="359" y="30"/>
                  </a:cxn>
                  <a:cxn ang="0">
                    <a:pos x="365" y="12"/>
                  </a:cxn>
                  <a:cxn ang="0">
                    <a:pos x="305" y="6"/>
                  </a:cxn>
                  <a:cxn ang="0">
                    <a:pos x="240" y="0"/>
                  </a:cxn>
                  <a:cxn ang="0">
                    <a:pos x="174" y="6"/>
                  </a:cxn>
                  <a:cxn ang="0">
                    <a:pos x="114" y="12"/>
                  </a:cxn>
                  <a:cxn ang="0">
                    <a:pos x="0" y="42"/>
                  </a:cxn>
                  <a:cxn ang="0">
                    <a:pos x="0" y="66"/>
                  </a:cxn>
                  <a:cxn ang="0">
                    <a:pos x="54" y="48"/>
                  </a:cxn>
                  <a:cxn ang="0">
                    <a:pos x="114" y="30"/>
                  </a:cxn>
                  <a:cxn ang="0">
                    <a:pos x="174" y="24"/>
                  </a:cxn>
                  <a:cxn ang="0">
                    <a:pos x="240" y="18"/>
                  </a:cxn>
                  <a:cxn ang="0">
                    <a:pos x="240" y="18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2" name="Freeform 46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/>
                <a:ahLst/>
                <a:cxnLst>
                  <a:cxn ang="0">
                    <a:pos x="66" y="18"/>
                  </a:cxn>
                  <a:cxn ang="0">
                    <a:pos x="48" y="0"/>
                  </a:cxn>
                  <a:cxn ang="0">
                    <a:pos x="24" y="12"/>
                  </a:cxn>
                  <a:cxn ang="0">
                    <a:pos x="0" y="30"/>
                  </a:cxn>
                  <a:cxn ang="0">
                    <a:pos x="12" y="48"/>
                  </a:cxn>
                  <a:cxn ang="0">
                    <a:pos x="42" y="30"/>
                  </a:cxn>
                  <a:cxn ang="0">
                    <a:pos x="66" y="18"/>
                  </a:cxn>
                  <a:cxn ang="0">
                    <a:pos x="66" y="18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3" name="Oval 47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4" name="Oval 48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5" name="Oval 49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6" name="Oval 50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7" name="Oval 51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8" name="Oval 52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9" name="Group 53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10" name="Freeform 54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/>
                <a:ahLst/>
                <a:cxnLst>
                  <a:cxn ang="0">
                    <a:pos x="209" y="96"/>
                  </a:cxn>
                  <a:cxn ang="0">
                    <a:pos x="143" y="90"/>
                  </a:cxn>
                  <a:cxn ang="0">
                    <a:pos x="83" y="66"/>
                  </a:cxn>
                  <a:cxn ang="0">
                    <a:pos x="35" y="36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9" y="42"/>
                  </a:cxn>
                  <a:cxn ang="0">
                    <a:pos x="77" y="72"/>
                  </a:cxn>
                  <a:cxn ang="0">
                    <a:pos x="137" y="90"/>
                  </a:cxn>
                  <a:cxn ang="0">
                    <a:pos x="209" y="96"/>
                  </a:cxn>
                  <a:cxn ang="0">
                    <a:pos x="263" y="90"/>
                  </a:cxn>
                  <a:cxn ang="0">
                    <a:pos x="311" y="84"/>
                  </a:cxn>
                  <a:cxn ang="0">
                    <a:pos x="352" y="66"/>
                  </a:cxn>
                  <a:cxn ang="0">
                    <a:pos x="382" y="42"/>
                  </a:cxn>
                  <a:cxn ang="0">
                    <a:pos x="376" y="42"/>
                  </a:cxn>
                  <a:cxn ang="0">
                    <a:pos x="346" y="66"/>
                  </a:cxn>
                  <a:cxn ang="0">
                    <a:pos x="305" y="78"/>
                  </a:cxn>
                  <a:cxn ang="0">
                    <a:pos x="263" y="90"/>
                  </a:cxn>
                  <a:cxn ang="0">
                    <a:pos x="209" y="96"/>
                  </a:cxn>
                  <a:cxn ang="0">
                    <a:pos x="209" y="96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" name="Freeform 55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/>
                <a:ahLst/>
                <a:cxnLst>
                  <a:cxn ang="0">
                    <a:pos x="174" y="0"/>
                  </a:cxn>
                  <a:cxn ang="0">
                    <a:pos x="216" y="6"/>
                  </a:cxn>
                  <a:cxn ang="0">
                    <a:pos x="258" y="12"/>
                  </a:cxn>
                  <a:cxn ang="0">
                    <a:pos x="252" y="6"/>
                  </a:cxn>
                  <a:cxn ang="0">
                    <a:pos x="216" y="0"/>
                  </a:cxn>
                  <a:cxn ang="0">
                    <a:pos x="174" y="0"/>
                  </a:cxn>
                  <a:cxn ang="0">
                    <a:pos x="120" y="6"/>
                  </a:cxn>
                  <a:cxn ang="0">
                    <a:pos x="78" y="12"/>
                  </a:cxn>
                  <a:cxn ang="0">
                    <a:pos x="36" y="30"/>
                  </a:cxn>
                  <a:cxn ang="0">
                    <a:pos x="0" y="48"/>
                  </a:cxn>
                  <a:cxn ang="0">
                    <a:pos x="6" y="54"/>
                  </a:cxn>
                  <a:cxn ang="0">
                    <a:pos x="36" y="36"/>
                  </a:cxn>
                  <a:cxn ang="0">
                    <a:pos x="78" y="18"/>
                  </a:cxn>
                  <a:cxn ang="0">
                    <a:pos x="120" y="6"/>
                  </a:cxn>
                  <a:cxn ang="0">
                    <a:pos x="174" y="0"/>
                  </a:cxn>
                  <a:cxn ang="0">
                    <a:pos x="174" y="0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2" name="Freeform 56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/>
                <a:ahLst/>
                <a:cxnLst>
                  <a:cxn ang="0">
                    <a:pos x="54" y="90"/>
                  </a:cxn>
                  <a:cxn ang="0">
                    <a:pos x="48" y="126"/>
                  </a:cxn>
                  <a:cxn ang="0">
                    <a:pos x="24" y="156"/>
                  </a:cxn>
                  <a:cxn ang="0">
                    <a:pos x="30" y="156"/>
                  </a:cxn>
                  <a:cxn ang="0">
                    <a:pos x="54" y="126"/>
                  </a:cxn>
                  <a:cxn ang="0">
                    <a:pos x="60" y="90"/>
                  </a:cxn>
                  <a:cxn ang="0">
                    <a:pos x="54" y="66"/>
                  </a:cxn>
                  <a:cxn ang="0">
                    <a:pos x="48" y="42"/>
                  </a:cxn>
                  <a:cxn ang="0">
                    <a:pos x="30" y="18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4" y="24"/>
                  </a:cxn>
                  <a:cxn ang="0">
                    <a:pos x="42" y="42"/>
                  </a:cxn>
                  <a:cxn ang="0">
                    <a:pos x="48" y="66"/>
                  </a:cxn>
                  <a:cxn ang="0">
                    <a:pos x="54" y="90"/>
                  </a:cxn>
                  <a:cxn ang="0">
                    <a:pos x="54" y="90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3" name="Freeform 57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/>
                <a:ahLst/>
                <a:cxnLst>
                  <a:cxn ang="0">
                    <a:pos x="114" y="12"/>
                  </a:cxn>
                  <a:cxn ang="0">
                    <a:pos x="72" y="6"/>
                  </a:cxn>
                  <a:cxn ang="0">
                    <a:pos x="30" y="0"/>
                  </a:cxn>
                  <a:cxn ang="0">
                    <a:pos x="0" y="0"/>
                  </a:cxn>
                  <a:cxn ang="0">
                    <a:pos x="54" y="12"/>
                  </a:cxn>
                  <a:cxn ang="0">
                    <a:pos x="114" y="18"/>
                  </a:cxn>
                  <a:cxn ang="0">
                    <a:pos x="156" y="18"/>
                  </a:cxn>
                  <a:cxn ang="0">
                    <a:pos x="192" y="12"/>
                  </a:cxn>
                  <a:cxn ang="0">
                    <a:pos x="186" y="0"/>
                  </a:cxn>
                  <a:cxn ang="0">
                    <a:pos x="150" y="6"/>
                  </a:cxn>
                  <a:cxn ang="0">
                    <a:pos x="114" y="12"/>
                  </a:cxn>
                  <a:cxn ang="0">
                    <a:pos x="114" y="12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" name="Freeform 58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/>
                <a:ahLst/>
                <a:cxnLst>
                  <a:cxn ang="0">
                    <a:pos x="11" y="114"/>
                  </a:cxn>
                  <a:cxn ang="0">
                    <a:pos x="17" y="96"/>
                  </a:cxn>
                  <a:cxn ang="0">
                    <a:pos x="23" y="78"/>
                  </a:cxn>
                  <a:cxn ang="0">
                    <a:pos x="53" y="42"/>
                  </a:cxn>
                  <a:cxn ang="0">
                    <a:pos x="101" y="18"/>
                  </a:cxn>
                  <a:cxn ang="0">
                    <a:pos x="155" y="6"/>
                  </a:cxn>
                  <a:cxn ang="0">
                    <a:pos x="161" y="0"/>
                  </a:cxn>
                  <a:cxn ang="0">
                    <a:pos x="95" y="12"/>
                  </a:cxn>
                  <a:cxn ang="0">
                    <a:pos x="47" y="36"/>
                  </a:cxn>
                  <a:cxn ang="0">
                    <a:pos x="11" y="72"/>
                  </a:cxn>
                  <a:cxn ang="0">
                    <a:pos x="5" y="90"/>
                  </a:cxn>
                  <a:cxn ang="0">
                    <a:pos x="0" y="114"/>
                  </a:cxn>
                  <a:cxn ang="0">
                    <a:pos x="11" y="150"/>
                  </a:cxn>
                  <a:cxn ang="0">
                    <a:pos x="23" y="168"/>
                  </a:cxn>
                  <a:cxn ang="0">
                    <a:pos x="41" y="186"/>
                  </a:cxn>
                  <a:cxn ang="0">
                    <a:pos x="65" y="186"/>
                  </a:cxn>
                  <a:cxn ang="0">
                    <a:pos x="41" y="168"/>
                  </a:cxn>
                  <a:cxn ang="0">
                    <a:pos x="23" y="150"/>
                  </a:cxn>
                  <a:cxn ang="0">
                    <a:pos x="17" y="132"/>
                  </a:cxn>
                  <a:cxn ang="0">
                    <a:pos x="11" y="114"/>
                  </a:cxn>
                  <a:cxn ang="0">
                    <a:pos x="11" y="114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5" name="Freeform 59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66" y="12"/>
                  </a:cxn>
                  <a:cxn ang="0">
                    <a:pos x="119" y="36"/>
                  </a:cxn>
                  <a:cxn ang="0">
                    <a:pos x="155" y="72"/>
                  </a:cxn>
                  <a:cxn ang="0">
                    <a:pos x="161" y="90"/>
                  </a:cxn>
                  <a:cxn ang="0">
                    <a:pos x="167" y="114"/>
                  </a:cxn>
                  <a:cxn ang="0">
                    <a:pos x="161" y="138"/>
                  </a:cxn>
                  <a:cxn ang="0">
                    <a:pos x="149" y="162"/>
                  </a:cxn>
                  <a:cxn ang="0">
                    <a:pos x="119" y="180"/>
                  </a:cxn>
                  <a:cxn ang="0">
                    <a:pos x="90" y="198"/>
                  </a:cxn>
                  <a:cxn ang="0">
                    <a:pos x="96" y="210"/>
                  </a:cxn>
                  <a:cxn ang="0">
                    <a:pos x="131" y="192"/>
                  </a:cxn>
                  <a:cxn ang="0">
                    <a:pos x="161" y="168"/>
                  </a:cxn>
                  <a:cxn ang="0">
                    <a:pos x="179" y="144"/>
                  </a:cxn>
                  <a:cxn ang="0">
                    <a:pos x="185" y="114"/>
                  </a:cxn>
                  <a:cxn ang="0">
                    <a:pos x="179" y="90"/>
                  </a:cxn>
                  <a:cxn ang="0">
                    <a:pos x="173" y="66"/>
                  </a:cxn>
                  <a:cxn ang="0">
                    <a:pos x="155" y="48"/>
                  </a:cxn>
                  <a:cxn ang="0">
                    <a:pos x="131" y="30"/>
                  </a:cxn>
                  <a:cxn ang="0">
                    <a:pos x="72" y="6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6" name="Freeform 60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/>
                <a:ahLst/>
                <a:cxnLst>
                  <a:cxn ang="0">
                    <a:pos x="150" y="0"/>
                  </a:cxn>
                  <a:cxn ang="0">
                    <a:pos x="90" y="6"/>
                  </a:cxn>
                  <a:cxn ang="0">
                    <a:pos x="42" y="30"/>
                  </a:cxn>
                  <a:cxn ang="0">
                    <a:pos x="12" y="54"/>
                  </a:cxn>
                  <a:cxn ang="0">
                    <a:pos x="6" y="72"/>
                  </a:cxn>
                  <a:cxn ang="0">
                    <a:pos x="0" y="90"/>
                  </a:cxn>
                  <a:cxn ang="0">
                    <a:pos x="6" y="108"/>
                  </a:cxn>
                  <a:cxn ang="0">
                    <a:pos x="12" y="126"/>
                  </a:cxn>
                  <a:cxn ang="0">
                    <a:pos x="42" y="156"/>
                  </a:cxn>
                  <a:cxn ang="0">
                    <a:pos x="90" y="180"/>
                  </a:cxn>
                  <a:cxn ang="0">
                    <a:pos x="150" y="186"/>
                  </a:cxn>
                  <a:cxn ang="0">
                    <a:pos x="209" y="180"/>
                  </a:cxn>
                  <a:cxn ang="0">
                    <a:pos x="257" y="156"/>
                  </a:cxn>
                  <a:cxn ang="0">
                    <a:pos x="287" y="126"/>
                  </a:cxn>
                  <a:cxn ang="0">
                    <a:pos x="299" y="108"/>
                  </a:cxn>
                  <a:cxn ang="0">
                    <a:pos x="299" y="90"/>
                  </a:cxn>
                  <a:cxn ang="0">
                    <a:pos x="299" y="72"/>
                  </a:cxn>
                  <a:cxn ang="0">
                    <a:pos x="287" y="54"/>
                  </a:cxn>
                  <a:cxn ang="0">
                    <a:pos x="257" y="30"/>
                  </a:cxn>
                  <a:cxn ang="0">
                    <a:pos x="209" y="6"/>
                  </a:cxn>
                  <a:cxn ang="0">
                    <a:pos x="150" y="0"/>
                  </a:cxn>
                  <a:cxn ang="0">
                    <a:pos x="150" y="0"/>
                  </a:cxn>
                  <a:cxn ang="0">
                    <a:pos x="150" y="180"/>
                  </a:cxn>
                  <a:cxn ang="0">
                    <a:pos x="96" y="174"/>
                  </a:cxn>
                  <a:cxn ang="0">
                    <a:pos x="48" y="156"/>
                  </a:cxn>
                  <a:cxn ang="0">
                    <a:pos x="18" y="126"/>
                  </a:cxn>
                  <a:cxn ang="0">
                    <a:pos x="12" y="108"/>
                  </a:cxn>
                  <a:cxn ang="0">
                    <a:pos x="6" y="90"/>
                  </a:cxn>
                  <a:cxn ang="0">
                    <a:pos x="12" y="72"/>
                  </a:cxn>
                  <a:cxn ang="0">
                    <a:pos x="18" y="54"/>
                  </a:cxn>
                  <a:cxn ang="0">
                    <a:pos x="48" y="30"/>
                  </a:cxn>
                  <a:cxn ang="0">
                    <a:pos x="96" y="12"/>
                  </a:cxn>
                  <a:cxn ang="0">
                    <a:pos x="150" y="6"/>
                  </a:cxn>
                  <a:cxn ang="0">
                    <a:pos x="203" y="12"/>
                  </a:cxn>
                  <a:cxn ang="0">
                    <a:pos x="251" y="30"/>
                  </a:cxn>
                  <a:cxn ang="0">
                    <a:pos x="281" y="54"/>
                  </a:cxn>
                  <a:cxn ang="0">
                    <a:pos x="293" y="72"/>
                  </a:cxn>
                  <a:cxn ang="0">
                    <a:pos x="293" y="90"/>
                  </a:cxn>
                  <a:cxn ang="0">
                    <a:pos x="293" y="108"/>
                  </a:cxn>
                  <a:cxn ang="0">
                    <a:pos x="281" y="126"/>
                  </a:cxn>
                  <a:cxn ang="0">
                    <a:pos x="251" y="156"/>
                  </a:cxn>
                  <a:cxn ang="0">
                    <a:pos x="203" y="174"/>
                  </a:cxn>
                  <a:cxn ang="0">
                    <a:pos x="150" y="180"/>
                  </a:cxn>
                  <a:cxn ang="0">
                    <a:pos x="150" y="180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grpSp>
            <p:nvGrpSpPr>
              <p:cNvPr id="17" name="Group 61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18" name="Oval 62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9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0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1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</p:grpSp>
      </p:grpSp>
      <p:sp>
        <p:nvSpPr>
          <p:cNvPr id="614466" name="Rectangle 66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614467" name="Rectangle 6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68" name="Rectangle 68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9" name="Rectangle 69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0" name="Rectangle 70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0F92AB-22B1-4B98-A1EC-C47B6990F2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BC271F-7D2E-4C51-A1C6-553EDEC6A29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74B746-81BB-49D6-AC8F-BDAAC13543E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4A60D0-41C9-4FEB-9CD6-C7BD709F09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455ABE-7D31-4E00-B8EE-1750503139C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96F3BC-2FCB-4529-9048-307359E35F8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32EBE7-D932-426B-8E41-CCC8C8046E4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B96AF7-6AC6-471A-8747-3B8C3F31CE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0EB23D-7FE8-4012-AC7D-0EC46498F0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5B5D09-2EE5-4D90-9258-9EFAAE527A5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7F3BBC-CFE2-484E-83F8-167C755CD13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4835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483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08FDA7-8FDE-4D80-BDEB-AE01756A196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4835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BFFCF7-312F-4E19-A16C-B3A2A98FF9A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D437D6-28D8-44C1-AC89-60C7E558B2C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DBC942-0C2F-4258-8FAA-C10EDC316F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DDF370-C803-439E-A1ED-E37BFBD772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979484-F86E-485C-B2D2-8F72BEC98AA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457200" y="1981200"/>
            <a:ext cx="8229600" cy="3886200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00387B-D76F-4D7D-938D-CC86B2C509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78C0FC-7BA0-4CD7-B83C-83FFD5757DB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7A3177-BECE-47E3-A0B9-9B4CD45FE41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A85AC5-65CD-4C2C-9D91-CE1CE7B9C5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D7D7C1-EABF-4741-B5B9-5D41EFE2229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0E5FE1-1D84-4168-8030-F2259E6F54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E475C9-BBFE-4EB1-A30A-449792E9F5E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B4AF5D-8999-4FB5-B843-D3182A796D3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5490" name="Freeform 2"/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/>
            <a:ahLst/>
            <a:cxnLst>
              <a:cxn ang="0">
                <a:pos x="2903" y="433"/>
              </a:cxn>
              <a:cxn ang="0">
                <a:pos x="2565" y="80"/>
              </a:cxn>
              <a:cxn ang="0">
                <a:pos x="2241" y="0"/>
              </a:cxn>
              <a:cxn ang="0">
                <a:pos x="110" y="2811"/>
              </a:cxn>
              <a:cxn ang="0">
                <a:pos x="110" y="3228"/>
              </a:cxn>
              <a:cxn ang="0">
                <a:pos x="0" y="3631"/>
              </a:cxn>
              <a:cxn ang="0">
                <a:pos x="72" y="3686"/>
              </a:cxn>
              <a:cxn ang="0">
                <a:pos x="441" y="3355"/>
              </a:cxn>
              <a:cxn ang="0">
                <a:pos x="740" y="3228"/>
              </a:cxn>
              <a:cxn ang="0">
                <a:pos x="2903" y="433"/>
              </a:cxn>
              <a:cxn ang="0">
                <a:pos x="2903" y="433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575493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75494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75495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40C0AF40-B233-4DB6-A1DF-8FDBE42204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75496" name="Freeform 8"/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/>
            <a:ahLst/>
            <a:cxnLst>
              <a:cxn ang="0">
                <a:pos x="2293" y="0"/>
              </a:cxn>
              <a:cxn ang="0">
                <a:pos x="130" y="2835"/>
              </a:cxn>
              <a:cxn ang="0">
                <a:pos x="131" y="3201"/>
              </a:cxn>
              <a:cxn ang="0">
                <a:pos x="0" y="3633"/>
              </a:cxn>
              <a:cxn ang="0">
                <a:pos x="50" y="3703"/>
              </a:cxn>
              <a:cxn ang="0">
                <a:pos x="422" y="3352"/>
              </a:cxn>
              <a:cxn ang="0">
                <a:pos x="763" y="3220"/>
              </a:cxn>
              <a:cxn ang="0">
                <a:pos x="2911" y="428"/>
              </a:cxn>
              <a:cxn ang="0">
                <a:pos x="2589" y="96"/>
              </a:cxn>
              <a:cxn ang="0">
                <a:pos x="2293" y="0"/>
              </a:cxn>
              <a:cxn ang="0">
                <a:pos x="2293" y="0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75497" name="Freeform 9"/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/>
            <a:ahLst/>
            <a:cxnLst>
              <a:cxn ang="0">
                <a:pos x="0" y="2485"/>
              </a:cxn>
              <a:cxn ang="0">
                <a:pos x="432" y="2553"/>
              </a:cxn>
              <a:cxn ang="0">
                <a:pos x="736" y="2777"/>
              </a:cxn>
              <a:cxn ang="0">
                <a:pos x="2561" y="399"/>
              </a:cxn>
              <a:cxn ang="0">
                <a:pos x="2118" y="82"/>
              </a:cxn>
              <a:cxn ang="0">
                <a:pos x="1898" y="0"/>
              </a:cxn>
              <a:cxn ang="0">
                <a:pos x="0" y="2485"/>
              </a:cxn>
              <a:cxn ang="0">
                <a:pos x="0" y="248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grpSp>
        <p:nvGrpSpPr>
          <p:cNvPr id="1034" name="Group 10"/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575499" name="Freeform 11"/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/>
              <a:ahLst/>
              <a:cxnLst>
                <a:cxn ang="0">
                  <a:pos x="1587" y="1260"/>
                </a:cxn>
                <a:cxn ang="0">
                  <a:pos x="1420" y="1106"/>
                </a:cxn>
                <a:cxn ang="0">
                  <a:pos x="1331" y="477"/>
                </a:cxn>
                <a:cxn ang="0">
                  <a:pos x="2139" y="330"/>
                </a:cxn>
                <a:cxn ang="0">
                  <a:pos x="2177" y="203"/>
                </a:cxn>
                <a:cxn ang="0">
                  <a:pos x="2099" y="100"/>
                </a:cxn>
                <a:cxn ang="0">
                  <a:pos x="1276" y="211"/>
                </a:cxn>
                <a:cxn ang="0">
                  <a:pos x="1219" y="32"/>
                </a:cxn>
                <a:cxn ang="0">
                  <a:pos x="1085" y="0"/>
                </a:cxn>
                <a:cxn ang="0">
                  <a:pos x="958" y="28"/>
                </a:cxn>
                <a:cxn ang="0">
                  <a:pos x="888" y="106"/>
                </a:cxn>
                <a:cxn ang="0">
                  <a:pos x="937" y="285"/>
                </a:cxn>
                <a:cxn ang="0">
                  <a:pos x="660" y="441"/>
                </a:cxn>
                <a:cxn ang="0">
                  <a:pos x="983" y="473"/>
                </a:cxn>
                <a:cxn ang="0">
                  <a:pos x="1112" y="889"/>
                </a:cxn>
                <a:cxn ang="0">
                  <a:pos x="141" y="469"/>
                </a:cxn>
                <a:cxn ang="0">
                  <a:pos x="46" y="509"/>
                </a:cxn>
                <a:cxn ang="0">
                  <a:pos x="0" y="636"/>
                </a:cxn>
                <a:cxn ang="0">
                  <a:pos x="55" y="779"/>
                </a:cxn>
                <a:cxn ang="0">
                  <a:pos x="1139" y="1288"/>
                </a:cxn>
                <a:cxn ang="0">
                  <a:pos x="1378" y="1256"/>
                </a:cxn>
                <a:cxn ang="0">
                  <a:pos x="1570" y="1298"/>
                </a:cxn>
                <a:cxn ang="0">
                  <a:pos x="1587" y="1260"/>
                </a:cxn>
                <a:cxn ang="0">
                  <a:pos x="1587" y="1260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75500" name="Freeform 12"/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120" y="0"/>
                </a:cxn>
                <a:cxn ang="0">
                  <a:pos x="143" y="233"/>
                </a:cxn>
                <a:cxn ang="0">
                  <a:pos x="8" y="258"/>
                </a:cxn>
                <a:cxn ang="0">
                  <a:pos x="0" y="7"/>
                </a:cxn>
                <a:cxn ang="0">
                  <a:pos x="0" y="7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75501" name="Freeform 13"/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75502" name="Freeform 14"/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75503" name="Freeform 15"/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160" y="0"/>
                </a:cxn>
                <a:cxn ang="0">
                  <a:pos x="251" y="36"/>
                </a:cxn>
                <a:cxn ang="0">
                  <a:pos x="272" y="139"/>
                </a:cxn>
                <a:cxn ang="0">
                  <a:pos x="164" y="146"/>
                </a:cxn>
                <a:cxn ang="0">
                  <a:pos x="32" y="241"/>
                </a:cxn>
                <a:cxn ang="0">
                  <a:pos x="0" y="28"/>
                </a:cxn>
                <a:cxn ang="0">
                  <a:pos x="0" y="28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75504" name="Freeform 16"/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/>
              <a:ahLst/>
              <a:cxnLst>
                <a:cxn ang="0">
                  <a:pos x="152" y="4"/>
                </a:cxn>
                <a:cxn ang="0">
                  <a:pos x="152" y="224"/>
                </a:cxn>
                <a:cxn ang="0">
                  <a:pos x="0" y="8"/>
                </a:cxn>
                <a:cxn ang="0">
                  <a:pos x="72" y="0"/>
                </a:cxn>
                <a:cxn ang="0">
                  <a:pos x="152" y="4"/>
                </a:cxn>
                <a:cxn ang="0">
                  <a:pos x="152" y="4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75505" name="Freeform 17"/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/>
              <a:ahLst/>
              <a:cxnLst>
                <a:cxn ang="0">
                  <a:pos x="0" y="80"/>
                </a:cxn>
                <a:cxn ang="0">
                  <a:pos x="87" y="0"/>
                </a:cxn>
                <a:cxn ang="0">
                  <a:pos x="232" y="6"/>
                </a:cxn>
                <a:cxn ang="0">
                  <a:pos x="386" y="764"/>
                </a:cxn>
                <a:cxn ang="0">
                  <a:pos x="279" y="720"/>
                </a:cxn>
                <a:cxn ang="0">
                  <a:pos x="152" y="677"/>
                </a:cxn>
                <a:cxn ang="0">
                  <a:pos x="0" y="80"/>
                </a:cxn>
                <a:cxn ang="0">
                  <a:pos x="0" y="80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75506" name="Freeform 18"/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/>
              <a:ahLst/>
              <a:cxnLst>
                <a:cxn ang="0">
                  <a:pos x="692" y="0"/>
                </a:cxn>
                <a:cxn ang="0">
                  <a:pos x="0" y="106"/>
                </a:cxn>
                <a:cxn ang="0">
                  <a:pos x="28" y="348"/>
                </a:cxn>
                <a:cxn ang="0">
                  <a:pos x="715" y="237"/>
                </a:cxn>
                <a:cxn ang="0">
                  <a:pos x="728" y="43"/>
                </a:cxn>
                <a:cxn ang="0">
                  <a:pos x="692" y="0"/>
                </a:cxn>
                <a:cxn ang="0">
                  <a:pos x="692" y="0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75507" name="Freeform 19"/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/>
              <a:ahLst/>
              <a:cxnLst>
                <a:cxn ang="0">
                  <a:pos x="272" y="0"/>
                </a:cxn>
                <a:cxn ang="0">
                  <a:pos x="0" y="78"/>
                </a:cxn>
                <a:cxn ang="0">
                  <a:pos x="312" y="135"/>
                </a:cxn>
                <a:cxn ang="0">
                  <a:pos x="272" y="0"/>
                </a:cxn>
                <a:cxn ang="0">
                  <a:pos x="272" y="0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1060" name="Group 20"/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1061" name="Group 21"/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575510" name="Freeform 22"/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/>
                  <a:ahLst/>
                  <a:cxnLst>
                    <a:cxn ang="0">
                      <a:pos x="0" y="107"/>
                    </a:cxn>
                    <a:cxn ang="0">
                      <a:pos x="114" y="10"/>
                    </a:cxn>
                    <a:cxn ang="0">
                      <a:pos x="213" y="0"/>
                    </a:cxn>
                    <a:cxn ang="0">
                      <a:pos x="292" y="27"/>
                    </a:cxn>
                    <a:cxn ang="0">
                      <a:pos x="313" y="91"/>
                    </a:cxn>
                    <a:cxn ang="0">
                      <a:pos x="167" y="67"/>
                    </a:cxn>
                    <a:cxn ang="0">
                      <a:pos x="74" y="101"/>
                    </a:cxn>
                    <a:cxn ang="0">
                      <a:pos x="13" y="175"/>
                    </a:cxn>
                    <a:cxn ang="0">
                      <a:pos x="0" y="107"/>
                    </a:cxn>
                    <a:cxn ang="0">
                      <a:pos x="0" y="107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575511" name="Freeform 23"/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/>
                  <a:ahLst/>
                  <a:cxnLst>
                    <a:cxn ang="0">
                      <a:pos x="0" y="40"/>
                    </a:cxn>
                    <a:cxn ang="0">
                      <a:pos x="160" y="266"/>
                    </a:cxn>
                    <a:cxn ang="0">
                      <a:pos x="230" y="251"/>
                    </a:cxn>
                    <a:cxn ang="0">
                      <a:pos x="223" y="17"/>
                    </a:cxn>
                    <a:cxn ang="0">
                      <a:pos x="166" y="0"/>
                    </a:cxn>
                    <a:cxn ang="0">
                      <a:pos x="179" y="197"/>
                    </a:cxn>
                    <a:cxn ang="0">
                      <a:pos x="71" y="4"/>
                    </a:cxn>
                    <a:cxn ang="0">
                      <a:pos x="0" y="40"/>
                    </a:cxn>
                    <a:cxn ang="0">
                      <a:pos x="0" y="40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575512" name="Freeform 24"/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/>
                  <a:ahLst/>
                  <a:cxnLst>
                    <a:cxn ang="0">
                      <a:pos x="0" y="19"/>
                    </a:cxn>
                    <a:cxn ang="0">
                      <a:pos x="36" y="93"/>
                    </a:cxn>
                    <a:cxn ang="0">
                      <a:pos x="44" y="154"/>
                    </a:cxn>
                    <a:cxn ang="0">
                      <a:pos x="27" y="234"/>
                    </a:cxn>
                    <a:cxn ang="0">
                      <a:pos x="80" y="220"/>
                    </a:cxn>
                    <a:cxn ang="0">
                      <a:pos x="87" y="116"/>
                    </a:cxn>
                    <a:cxn ang="0">
                      <a:pos x="46" y="0"/>
                    </a:cxn>
                    <a:cxn ang="0">
                      <a:pos x="0" y="19"/>
                    </a:cxn>
                    <a:cxn ang="0">
                      <a:pos x="0" y="19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  <p:sp>
            <p:nvSpPr>
              <p:cNvPr id="575513" name="Freeform 25"/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75514" name="Freeform 26"/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75515" name="Freeform 27"/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91" y="25"/>
                  </a:cxn>
                  <a:cxn ang="0">
                    <a:pos x="80" y="192"/>
                  </a:cxn>
                  <a:cxn ang="0">
                    <a:pos x="106" y="327"/>
                  </a:cxn>
                  <a:cxn ang="0">
                    <a:pos x="213" y="451"/>
                  </a:cxn>
                  <a:cxn ang="0">
                    <a:pos x="97" y="478"/>
                  </a:cxn>
                  <a:cxn ang="0">
                    <a:pos x="30" y="344"/>
                  </a:cxn>
                  <a:cxn ang="0">
                    <a:pos x="0" y="57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grpSp>
            <p:nvGrpSpPr>
              <p:cNvPr id="1065" name="Group 28"/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575517" name="Freeform 29"/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/>
                  <a:ahLst/>
                  <a:cxnLst>
                    <a:cxn ang="0">
                      <a:pos x="110" y="0"/>
                    </a:cxn>
                    <a:cxn ang="0">
                      <a:pos x="40" y="66"/>
                    </a:cxn>
                    <a:cxn ang="0">
                      <a:pos x="0" y="173"/>
                    </a:cxn>
                    <a:cxn ang="0">
                      <a:pos x="80" y="160"/>
                    </a:cxn>
                    <a:cxn ang="0">
                      <a:pos x="103" y="84"/>
                    </a:cxn>
                    <a:cxn ang="0">
                      <a:pos x="150" y="27"/>
                    </a:cxn>
                    <a:cxn ang="0">
                      <a:pos x="110" y="0"/>
                    </a:cxn>
                    <a:cxn ang="0">
                      <a:pos x="110" y="0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575518" name="Freeform 30"/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/>
                  <a:ahLst/>
                  <a:cxnLst>
                    <a:cxn ang="0">
                      <a:pos x="156" y="0"/>
                    </a:cxn>
                    <a:cxn ang="0">
                      <a:pos x="63" y="52"/>
                    </a:cxn>
                    <a:cxn ang="0">
                      <a:pos x="0" y="208"/>
                    </a:cxn>
                    <a:cxn ang="0">
                      <a:pos x="67" y="358"/>
                    </a:cxn>
                    <a:cxn ang="0">
                      <a:pos x="1182" y="867"/>
                    </a:cxn>
                    <a:cxn ang="0">
                      <a:pos x="1422" y="835"/>
                    </a:cxn>
                    <a:cxn ang="0">
                      <a:pos x="1616" y="880"/>
                    </a:cxn>
                    <a:cxn ang="0">
                      <a:pos x="1684" y="808"/>
                    </a:cxn>
                    <a:cxn ang="0">
                      <a:pos x="1502" y="664"/>
                    </a:cxn>
                    <a:cxn ang="0">
                      <a:pos x="1428" y="512"/>
                    </a:cxn>
                    <a:cxn ang="0">
                      <a:pos x="1369" y="527"/>
                    </a:cxn>
                    <a:cxn ang="0">
                      <a:pos x="1439" y="664"/>
                    </a:cxn>
                    <a:cxn ang="0">
                      <a:pos x="1578" y="810"/>
                    </a:cxn>
                    <a:cxn ang="0">
                      <a:pos x="1413" y="787"/>
                    </a:cxn>
                    <a:cxn ang="0">
                      <a:pos x="1219" y="814"/>
                    </a:cxn>
                    <a:cxn ang="0">
                      <a:pos x="1255" y="650"/>
                    </a:cxn>
                    <a:cxn ang="0">
                      <a:pos x="1338" y="538"/>
                    </a:cxn>
                    <a:cxn ang="0">
                      <a:pos x="1241" y="552"/>
                    </a:cxn>
                    <a:cxn ang="0">
                      <a:pos x="1165" y="658"/>
                    </a:cxn>
                    <a:cxn ang="0">
                      <a:pos x="1139" y="791"/>
                    </a:cxn>
                    <a:cxn ang="0">
                      <a:pos x="107" y="310"/>
                    </a:cxn>
                    <a:cxn ang="0">
                      <a:pos x="80" y="215"/>
                    </a:cxn>
                    <a:cxn ang="0">
                      <a:pos x="103" y="95"/>
                    </a:cxn>
                    <a:cxn ang="0">
                      <a:pos x="217" y="0"/>
                    </a:cxn>
                    <a:cxn ang="0">
                      <a:pos x="156" y="0"/>
                    </a:cxn>
                    <a:cxn ang="0">
                      <a:pos x="156" y="0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575519" name="Freeform 31"/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/>
                  <a:ahLst/>
                  <a:cxnLst>
                    <a:cxn ang="0">
                      <a:pos x="116" y="0"/>
                    </a:cxn>
                    <a:cxn ang="0">
                      <a:pos x="19" y="106"/>
                    </a:cxn>
                    <a:cxn ang="0">
                      <a:pos x="0" y="230"/>
                    </a:cxn>
                    <a:cxn ang="0">
                      <a:pos x="33" y="314"/>
                    </a:cxn>
                    <a:cxn ang="0">
                      <a:pos x="94" y="335"/>
                    </a:cxn>
                    <a:cxn ang="0">
                      <a:pos x="76" y="154"/>
                    </a:cxn>
                    <a:cxn ang="0">
                      <a:pos x="160" y="17"/>
                    </a:cxn>
                    <a:cxn ang="0">
                      <a:pos x="116" y="0"/>
                    </a:cxn>
                    <a:cxn ang="0">
                      <a:pos x="116" y="0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575520" name="Freeform 32"/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/>
                  <a:ahLst/>
                  <a:cxnLst>
                    <a:cxn ang="0">
                      <a:pos x="218" y="896"/>
                    </a:cxn>
                    <a:cxn ang="0">
                      <a:pos x="0" y="124"/>
                    </a:cxn>
                    <a:cxn ang="0">
                      <a:pos x="81" y="38"/>
                    </a:cxn>
                    <a:cxn ang="0">
                      <a:pos x="258" y="0"/>
                    </a:cxn>
                    <a:cxn ang="0">
                      <a:pos x="399" y="57"/>
                    </a:cxn>
                    <a:cxn ang="0">
                      <a:pos x="642" y="1188"/>
                    </a:cxn>
                    <a:cxn ang="0">
                      <a:pos x="555" y="1091"/>
                    </a:cxn>
                    <a:cxn ang="0">
                      <a:pos x="355" y="97"/>
                    </a:cxn>
                    <a:cxn ang="0">
                      <a:pos x="226" y="61"/>
                    </a:cxn>
                    <a:cxn ang="0">
                      <a:pos x="119" y="74"/>
                    </a:cxn>
                    <a:cxn ang="0">
                      <a:pos x="76" y="141"/>
                    </a:cxn>
                    <a:cxn ang="0">
                      <a:pos x="306" y="924"/>
                    </a:cxn>
                    <a:cxn ang="0">
                      <a:pos x="218" y="896"/>
                    </a:cxn>
                    <a:cxn ang="0">
                      <a:pos x="218" y="896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575521" name="Freeform 33"/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/>
                  <a:ahLst/>
                  <a:cxnLst>
                    <a:cxn ang="0">
                      <a:pos x="0" y="27"/>
                    </a:cxn>
                    <a:cxn ang="0">
                      <a:pos x="76" y="194"/>
                    </a:cxn>
                    <a:cxn ang="0">
                      <a:pos x="113" y="318"/>
                    </a:cxn>
                    <a:cxn ang="0">
                      <a:pos x="116" y="504"/>
                    </a:cxn>
                    <a:cxn ang="0">
                      <a:pos x="192" y="504"/>
                    </a:cxn>
                    <a:cxn ang="0">
                      <a:pos x="187" y="360"/>
                    </a:cxn>
                    <a:cxn ang="0">
                      <a:pos x="162" y="208"/>
                    </a:cxn>
                    <a:cxn ang="0">
                      <a:pos x="99" y="59"/>
                    </a:cxn>
                    <a:cxn ang="0">
                      <a:pos x="63" y="0"/>
                    </a:cxn>
                    <a:cxn ang="0">
                      <a:pos x="0" y="27"/>
                    </a:cxn>
                    <a:cxn ang="0">
                      <a:pos x="0" y="27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575522" name="Freeform 34"/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/>
                  <a:ahLst/>
                  <a:cxnLst>
                    <a:cxn ang="0">
                      <a:pos x="297" y="0"/>
                    </a:cxn>
                    <a:cxn ang="0">
                      <a:pos x="257" y="17"/>
                    </a:cxn>
                    <a:cxn ang="0">
                      <a:pos x="253" y="66"/>
                    </a:cxn>
                    <a:cxn ang="0">
                      <a:pos x="0" y="169"/>
                    </a:cxn>
                    <a:cxn ang="0">
                      <a:pos x="0" y="222"/>
                    </a:cxn>
                    <a:cxn ang="0">
                      <a:pos x="284" y="226"/>
                    </a:cxn>
                    <a:cxn ang="0">
                      <a:pos x="320" y="269"/>
                    </a:cxn>
                    <a:cxn ang="0">
                      <a:pos x="390" y="266"/>
                    </a:cxn>
                    <a:cxn ang="0">
                      <a:pos x="383" y="190"/>
                    </a:cxn>
                    <a:cxn ang="0">
                      <a:pos x="116" y="176"/>
                    </a:cxn>
                    <a:cxn ang="0">
                      <a:pos x="333" y="89"/>
                    </a:cxn>
                    <a:cxn ang="0">
                      <a:pos x="297" y="0"/>
                    </a:cxn>
                    <a:cxn ang="0">
                      <a:pos x="297" y="0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575523" name="Freeform 35"/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/>
                  <a:ahLst/>
                  <a:cxnLst>
                    <a:cxn ang="0">
                      <a:pos x="0" y="131"/>
                    </a:cxn>
                    <a:cxn ang="0">
                      <a:pos x="863" y="0"/>
                    </a:cxn>
                    <a:cxn ang="0">
                      <a:pos x="926" y="78"/>
                    </a:cxn>
                    <a:cxn ang="0">
                      <a:pos x="941" y="181"/>
                    </a:cxn>
                    <a:cxn ang="0">
                      <a:pos x="903" y="282"/>
                    </a:cxn>
                    <a:cxn ang="0">
                      <a:pos x="57" y="424"/>
                    </a:cxn>
                    <a:cxn ang="0">
                      <a:pos x="53" y="384"/>
                    </a:cxn>
                    <a:cxn ang="0">
                      <a:pos x="863" y="242"/>
                    </a:cxn>
                    <a:cxn ang="0">
                      <a:pos x="893" y="145"/>
                    </a:cxn>
                    <a:cxn ang="0">
                      <a:pos x="840" y="57"/>
                    </a:cxn>
                    <a:cxn ang="0">
                      <a:pos x="0" y="185"/>
                    </a:cxn>
                    <a:cxn ang="0">
                      <a:pos x="0" y="131"/>
                    </a:cxn>
                    <a:cxn ang="0">
                      <a:pos x="0" y="131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575524" name="Freeform 36"/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/>
                  <a:ahLst/>
                  <a:cxnLst>
                    <a:cxn ang="0">
                      <a:pos x="0" y="126"/>
                    </a:cxn>
                    <a:cxn ang="0">
                      <a:pos x="66" y="173"/>
                    </a:cxn>
                    <a:cxn ang="0">
                      <a:pos x="222" y="166"/>
                    </a:cxn>
                    <a:cxn ang="0">
                      <a:pos x="418" y="116"/>
                    </a:cxn>
                    <a:cxn ang="0">
                      <a:pos x="488" y="42"/>
                    </a:cxn>
                    <a:cxn ang="0">
                      <a:pos x="443" y="2"/>
                    </a:cxn>
                    <a:cxn ang="0">
                      <a:pos x="253" y="0"/>
                    </a:cxn>
                    <a:cxn ang="0">
                      <a:pos x="110" y="12"/>
                    </a:cxn>
                    <a:cxn ang="0">
                      <a:pos x="15" y="76"/>
                    </a:cxn>
                    <a:cxn ang="0">
                      <a:pos x="112" y="95"/>
                    </a:cxn>
                    <a:cxn ang="0">
                      <a:pos x="275" y="53"/>
                    </a:cxn>
                    <a:cxn ang="0">
                      <a:pos x="416" y="53"/>
                    </a:cxn>
                    <a:cxn ang="0">
                      <a:pos x="268" y="110"/>
                    </a:cxn>
                    <a:cxn ang="0">
                      <a:pos x="142" y="126"/>
                    </a:cxn>
                    <a:cxn ang="0">
                      <a:pos x="0" y="126"/>
                    </a:cxn>
                    <a:cxn ang="0">
                      <a:pos x="0" y="126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</p:grpSp>
      </p:grpSp>
      <p:grpSp>
        <p:nvGrpSpPr>
          <p:cNvPr id="1035" name="Group 37"/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575526" name="Freeform 38"/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75527" name="Freeform 39"/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grpSp>
        <p:nvGrpSpPr>
          <p:cNvPr id="1036" name="Group 40"/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1037" name="Group 41"/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575530" name="Freeform 42"/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/>
                <a:ahLst/>
                <a:cxnLst>
                  <a:cxn ang="0">
                    <a:pos x="123" y="9"/>
                  </a:cxn>
                  <a:cxn ang="0">
                    <a:pos x="131" y="342"/>
                  </a:cxn>
                  <a:cxn ang="0">
                    <a:pos x="0" y="806"/>
                  </a:cxn>
                  <a:cxn ang="0">
                    <a:pos x="79" y="789"/>
                  </a:cxn>
                  <a:cxn ang="0">
                    <a:pos x="218" y="376"/>
                  </a:cxn>
                  <a:cxn ang="0">
                    <a:pos x="245" y="0"/>
                  </a:cxn>
                  <a:cxn ang="0">
                    <a:pos x="123" y="9"/>
                  </a:cxn>
                  <a:cxn ang="0">
                    <a:pos x="123" y="9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grpSp>
            <p:nvGrpSpPr>
              <p:cNvPr id="1040" name="Group 43"/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575532" name="Freeform 44"/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98" y="184"/>
                    </a:cxn>
                    <a:cxn ang="0">
                      <a:pos x="500" y="349"/>
                    </a:cxn>
                    <a:cxn ang="0">
                      <a:pos x="604" y="140"/>
                    </a:cxn>
                    <a:cxn ang="0">
                      <a:pos x="359" y="9"/>
                    </a:cxn>
                    <a:cxn ang="0">
                      <a:pos x="464" y="184"/>
                    </a:cxn>
                    <a:cxn ang="0">
                      <a:pos x="131" y="17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575533" name="Freeform 45"/>
                <p:cNvSpPr>
                  <a:spLocks/>
                </p:cNvSpPr>
                <p:nvPr userDrawn="1"/>
              </p:nvSpPr>
              <p:spPr bwMode="auto">
                <a:xfrm rot="-3172564">
                  <a:off x="5054" y="326"/>
                  <a:ext cx="269" cy="438"/>
                </a:xfrm>
                <a:custGeom>
                  <a:avLst/>
                  <a:gdLst/>
                  <a:ahLst/>
                  <a:cxnLst>
                    <a:cxn ang="0">
                      <a:pos x="741" y="129"/>
                    </a:cxn>
                    <a:cxn ang="0">
                      <a:pos x="485" y="352"/>
                    </a:cxn>
                    <a:cxn ang="0">
                      <a:pos x="163" y="762"/>
                    </a:cxn>
                    <a:cxn ang="0">
                      <a:pos x="0" y="1101"/>
                    </a:cxn>
                    <a:cxn ang="0">
                      <a:pos x="59" y="1230"/>
                    </a:cxn>
                    <a:cxn ang="0">
                      <a:pos x="262" y="1201"/>
                    </a:cxn>
                    <a:cxn ang="0">
                      <a:pos x="578" y="914"/>
                    </a:cxn>
                    <a:cxn ang="0">
                      <a:pos x="876" y="534"/>
                    </a:cxn>
                    <a:cxn ang="0">
                      <a:pos x="1034" y="270"/>
                    </a:cxn>
                    <a:cxn ang="0">
                      <a:pos x="1064" y="84"/>
                    </a:cxn>
                    <a:cxn ang="0">
                      <a:pos x="977" y="0"/>
                    </a:cxn>
                    <a:cxn ang="0">
                      <a:pos x="836" y="65"/>
                    </a:cxn>
                    <a:cxn ang="0">
                      <a:pos x="969" y="107"/>
                    </a:cxn>
                    <a:cxn ang="0">
                      <a:pos x="876" y="352"/>
                    </a:cxn>
                    <a:cxn ang="0">
                      <a:pos x="690" y="656"/>
                    </a:cxn>
                    <a:cxn ang="0">
                      <a:pos x="350" y="1008"/>
                    </a:cxn>
                    <a:cxn ang="0">
                      <a:pos x="116" y="1114"/>
                    </a:cxn>
                    <a:cxn ang="0">
                      <a:pos x="135" y="943"/>
                    </a:cxn>
                    <a:cxn ang="0">
                      <a:pos x="437" y="504"/>
                    </a:cxn>
                    <a:cxn ang="0">
                      <a:pos x="831" y="118"/>
                    </a:cxn>
                    <a:cxn ang="0">
                      <a:pos x="741" y="129"/>
                    </a:cxn>
                    <a:cxn ang="0">
                      <a:pos x="741" y="129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575534" name="Freeform 46"/>
                <p:cNvSpPr>
                  <a:spLocks/>
                </p:cNvSpPr>
                <p:nvPr userDrawn="1"/>
              </p:nvSpPr>
              <p:spPr bwMode="auto">
                <a:xfrm rot="-3172564">
                  <a:off x="4864" y="176"/>
                  <a:ext cx="505" cy="898"/>
                </a:xfrm>
                <a:custGeom>
                  <a:avLst/>
                  <a:gdLst/>
                  <a:ahLst/>
                  <a:cxnLst>
                    <a:cxn ang="0">
                      <a:pos x="1941" y="0"/>
                    </a:cxn>
                    <a:cxn ang="0">
                      <a:pos x="0" y="2521"/>
                    </a:cxn>
                    <a:cxn ang="0">
                      <a:pos x="192" y="2450"/>
                    </a:cxn>
                    <a:cxn ang="0">
                      <a:pos x="2002" y="61"/>
                    </a:cxn>
                    <a:cxn ang="0">
                      <a:pos x="1941" y="0"/>
                    </a:cxn>
                    <a:cxn ang="0">
                      <a:pos x="1941" y="0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575535" name="Freeform 47"/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/>
                  <a:ahLst/>
                  <a:cxnLst>
                    <a:cxn ang="0">
                      <a:pos x="95" y="2844"/>
                    </a:cxn>
                    <a:cxn ang="0">
                      <a:pos x="394" y="2834"/>
                    </a:cxn>
                    <a:cxn ang="0">
                      <a:pos x="821" y="3009"/>
                    </a:cxn>
                    <a:cxn ang="0">
                      <a:pos x="681" y="2817"/>
                    </a:cxn>
                    <a:cxn ang="0">
                      <a:pos x="367" y="2703"/>
                    </a:cxn>
                    <a:cxn ang="0">
                      <a:pos x="637" y="2720"/>
                    </a:cxn>
                    <a:cxn ang="0">
                      <a:pos x="979" y="2870"/>
                    </a:cxn>
                    <a:cxn ang="0">
                      <a:pos x="2859" y="420"/>
                    </a:cxn>
                    <a:cxn ang="0">
                      <a:pos x="2578" y="148"/>
                    </a:cxn>
                    <a:cxn ang="0">
                      <a:pos x="2308" y="0"/>
                    </a:cxn>
                    <a:cxn ang="0">
                      <a:pos x="2692" y="78"/>
                    </a:cxn>
                    <a:cxn ang="0">
                      <a:pos x="3007" y="428"/>
                    </a:cxn>
                    <a:cxn ang="0">
                      <a:pos x="831" y="3273"/>
                    </a:cxn>
                    <a:cxn ang="0">
                      <a:pos x="481" y="3412"/>
                    </a:cxn>
                    <a:cxn ang="0">
                      <a:pos x="105" y="3771"/>
                    </a:cxn>
                    <a:cxn ang="0">
                      <a:pos x="0" y="3667"/>
                    </a:cxn>
                    <a:cxn ang="0">
                      <a:pos x="131" y="3631"/>
                    </a:cxn>
                    <a:cxn ang="0">
                      <a:pos x="376" y="3385"/>
                    </a:cxn>
                    <a:cxn ang="0">
                      <a:pos x="165" y="3273"/>
                    </a:cxn>
                    <a:cxn ang="0">
                      <a:pos x="165" y="3176"/>
                    </a:cxn>
                    <a:cxn ang="0">
                      <a:pos x="411" y="3298"/>
                    </a:cxn>
                    <a:cxn ang="0">
                      <a:pos x="411" y="3186"/>
                    </a:cxn>
                    <a:cxn ang="0">
                      <a:pos x="603" y="3220"/>
                    </a:cxn>
                    <a:cxn ang="0">
                      <a:pos x="428" y="3079"/>
                    </a:cxn>
                    <a:cxn ang="0">
                      <a:pos x="629" y="3062"/>
                    </a:cxn>
                    <a:cxn ang="0">
                      <a:pos x="95" y="2844"/>
                    </a:cxn>
                    <a:cxn ang="0">
                      <a:pos x="95" y="2844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575536" name="Freeform 48"/>
                <p:cNvSpPr>
                  <a:spLocks/>
                </p:cNvSpPr>
                <p:nvPr userDrawn="1"/>
              </p:nvSpPr>
              <p:spPr bwMode="auto">
                <a:xfrm rot="-3172564">
                  <a:off x="5303" y="891"/>
                  <a:ext cx="169" cy="122"/>
                </a:xfrm>
                <a:custGeom>
                  <a:avLst/>
                  <a:gdLst/>
                  <a:ahLst/>
                  <a:cxnLst>
                    <a:cxn ang="0">
                      <a:pos x="0" y="80"/>
                    </a:cxn>
                    <a:cxn ang="0">
                      <a:pos x="255" y="106"/>
                    </a:cxn>
                    <a:cxn ang="0">
                      <a:pos x="639" y="342"/>
                    </a:cxn>
                    <a:cxn ang="0">
                      <a:pos x="673" y="289"/>
                    </a:cxn>
                    <a:cxn ang="0">
                      <a:pos x="447" y="114"/>
                    </a:cxn>
                    <a:cxn ang="0">
                      <a:pos x="26" y="0"/>
                    </a:cxn>
                    <a:cxn ang="0">
                      <a:pos x="0" y="80"/>
                    </a:cxn>
                    <a:cxn ang="0">
                      <a:pos x="0" y="80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575537" name="Freeform 49"/>
                <p:cNvSpPr>
                  <a:spLocks/>
                </p:cNvSpPr>
                <p:nvPr userDrawn="1"/>
              </p:nvSpPr>
              <p:spPr bwMode="auto">
                <a:xfrm rot="-3172564">
                  <a:off x="5253" y="800"/>
                  <a:ext cx="181" cy="144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40" y="148"/>
                    </a:cxn>
                    <a:cxn ang="0">
                      <a:pos x="638" y="403"/>
                    </a:cxn>
                    <a:cxn ang="0">
                      <a:pos x="716" y="296"/>
                    </a:cxn>
                    <a:cxn ang="0">
                      <a:pos x="420" y="114"/>
                    </a:cxn>
                    <a:cxn ang="0">
                      <a:pos x="70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575538" name="Freeform 50"/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16" y="139"/>
                    </a:cxn>
                    <a:cxn ang="0">
                      <a:pos x="649" y="411"/>
                    </a:cxn>
                    <a:cxn ang="0">
                      <a:pos x="717" y="314"/>
                    </a:cxn>
                    <a:cxn ang="0">
                      <a:pos x="394" y="87"/>
                    </a:cxn>
                    <a:cxn ang="0">
                      <a:pos x="54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575539" name="Freeform 51"/>
                <p:cNvSpPr>
                  <a:spLocks/>
                </p:cNvSpPr>
                <p:nvPr userDrawn="1"/>
              </p:nvSpPr>
              <p:spPr bwMode="auto">
                <a:xfrm rot="-3172564">
                  <a:off x="4953" y="136"/>
                  <a:ext cx="179" cy="138"/>
                </a:xfrm>
                <a:custGeom>
                  <a:avLst/>
                  <a:gdLst/>
                  <a:ahLst/>
                  <a:cxnLst>
                    <a:cxn ang="0">
                      <a:pos x="0" y="88"/>
                    </a:cxn>
                    <a:cxn ang="0">
                      <a:pos x="272" y="131"/>
                    </a:cxn>
                    <a:cxn ang="0">
                      <a:pos x="665" y="386"/>
                    </a:cxn>
                    <a:cxn ang="0">
                      <a:pos x="709" y="308"/>
                    </a:cxn>
                    <a:cxn ang="0">
                      <a:pos x="306" y="53"/>
                    </a:cxn>
                    <a:cxn ang="0">
                      <a:pos x="43" y="0"/>
                    </a:cxn>
                    <a:cxn ang="0">
                      <a:pos x="0" y="88"/>
                    </a:cxn>
                    <a:cxn ang="0">
                      <a:pos x="0" y="88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</p:grpSp>
        <p:sp>
          <p:nvSpPr>
            <p:cNvPr id="575540" name="Line 52"/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8" r:id="rId1"/>
    <p:sldLayoutId id="2147484042" r:id="rId2"/>
    <p:sldLayoutId id="2147484041" r:id="rId3"/>
    <p:sldLayoutId id="2147484040" r:id="rId4"/>
    <p:sldLayoutId id="2147484039" r:id="rId5"/>
    <p:sldLayoutId id="2147484038" r:id="rId6"/>
    <p:sldLayoutId id="2147484037" r:id="rId7"/>
    <p:sldLayoutId id="2147484036" r:id="rId8"/>
    <p:sldLayoutId id="2147484035" r:id="rId9"/>
    <p:sldLayoutId id="2147484034" r:id="rId10"/>
    <p:sldLayoutId id="214748403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3378" name="Freeform 2"/>
          <p:cNvSpPr>
            <a:spLocks/>
          </p:cNvSpPr>
          <p:nvPr/>
        </p:nvSpPr>
        <p:spPr bwMode="hidden">
          <a:xfrm>
            <a:off x="6627813" y="6429375"/>
            <a:ext cx="285750" cy="209550"/>
          </a:xfrm>
          <a:custGeom>
            <a:avLst/>
            <a:gdLst/>
            <a:ahLst/>
            <a:cxnLst>
              <a:cxn ang="0">
                <a:pos x="0" y="132"/>
              </a:cxn>
              <a:cxn ang="0">
                <a:pos x="29" y="132"/>
              </a:cxn>
              <a:cxn ang="0">
                <a:pos x="77" y="108"/>
              </a:cxn>
              <a:cxn ang="0">
                <a:pos x="119" y="78"/>
              </a:cxn>
              <a:cxn ang="0">
                <a:pos x="155" y="48"/>
              </a:cxn>
              <a:cxn ang="0">
                <a:pos x="179" y="12"/>
              </a:cxn>
              <a:cxn ang="0">
                <a:pos x="173" y="6"/>
              </a:cxn>
              <a:cxn ang="0">
                <a:pos x="167" y="0"/>
              </a:cxn>
              <a:cxn ang="0">
                <a:pos x="137" y="42"/>
              </a:cxn>
              <a:cxn ang="0">
                <a:pos x="101" y="78"/>
              </a:cxn>
              <a:cxn ang="0">
                <a:pos x="53" y="108"/>
              </a:cxn>
              <a:cxn ang="0">
                <a:pos x="0" y="132"/>
              </a:cxn>
              <a:cxn ang="0">
                <a:pos x="0" y="132"/>
              </a:cxn>
            </a:cxnLst>
            <a:rect l="0" t="0" r="r" b="b"/>
            <a:pathLst>
              <a:path w="179" h="132">
                <a:moveTo>
                  <a:pt x="0" y="132"/>
                </a:moveTo>
                <a:lnTo>
                  <a:pt x="29" y="132"/>
                </a:lnTo>
                <a:lnTo>
                  <a:pt x="77" y="108"/>
                </a:lnTo>
                <a:lnTo>
                  <a:pt x="119" y="78"/>
                </a:lnTo>
                <a:lnTo>
                  <a:pt x="155" y="48"/>
                </a:lnTo>
                <a:lnTo>
                  <a:pt x="179" y="12"/>
                </a:lnTo>
                <a:lnTo>
                  <a:pt x="173" y="6"/>
                </a:lnTo>
                <a:lnTo>
                  <a:pt x="167" y="0"/>
                </a:lnTo>
                <a:lnTo>
                  <a:pt x="137" y="42"/>
                </a:lnTo>
                <a:lnTo>
                  <a:pt x="101" y="78"/>
                </a:lnTo>
                <a:lnTo>
                  <a:pt x="53" y="108"/>
                </a:lnTo>
                <a:lnTo>
                  <a:pt x="0" y="132"/>
                </a:lnTo>
                <a:lnTo>
                  <a:pt x="0" y="132"/>
                </a:ln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accent2">
                  <a:gamma/>
                  <a:shade val="87843"/>
                  <a:invGamma/>
                </a:schemeClr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grpSp>
        <p:nvGrpSpPr>
          <p:cNvPr id="13315" name="Group 3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613380" name="Freeform 4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/>
              <a:ahLst/>
              <a:cxnLst>
                <a:cxn ang="0">
                  <a:pos x="5740" y="4316"/>
                </a:cxn>
                <a:cxn ang="0">
                  <a:pos x="0" y="4316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4316"/>
                </a:cxn>
                <a:cxn ang="0">
                  <a:pos x="5740" y="4316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13322" name="Group 5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613382" name="Oval 6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13383" name="Oval 7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13384" name="Oval 8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13385" name="Oval 9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13386" name="Oval 10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13387" name="Freeform 11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/>
                <a:ahLst/>
                <a:cxnLst>
                  <a:cxn ang="0">
                    <a:pos x="376" y="12"/>
                  </a:cxn>
                  <a:cxn ang="0">
                    <a:pos x="257" y="24"/>
                  </a:cxn>
                  <a:cxn ang="0">
                    <a:pos x="149" y="54"/>
                  </a:cxn>
                  <a:cxn ang="0">
                    <a:pos x="101" y="77"/>
                  </a:cxn>
                  <a:cxn ang="0">
                    <a:pos x="59" y="101"/>
                  </a:cxn>
                  <a:cxn ang="0">
                    <a:pos x="24" y="131"/>
                  </a:cxn>
                  <a:cxn ang="0">
                    <a:pos x="0" y="161"/>
                  </a:cxn>
                  <a:cxn ang="0">
                    <a:pos x="0" y="137"/>
                  </a:cxn>
                  <a:cxn ang="0">
                    <a:pos x="29" y="107"/>
                  </a:cxn>
                  <a:cxn ang="0">
                    <a:pos x="65" y="83"/>
                  </a:cxn>
                  <a:cxn ang="0">
                    <a:pos x="155" y="36"/>
                  </a:cxn>
                  <a:cxn ang="0">
                    <a:pos x="257" y="12"/>
                  </a:cxn>
                  <a:cxn ang="0">
                    <a:pos x="376" y="0"/>
                  </a:cxn>
                  <a:cxn ang="0">
                    <a:pos x="376" y="0"/>
                  </a:cxn>
                  <a:cxn ang="0">
                    <a:pos x="382" y="0"/>
                  </a:cxn>
                  <a:cxn ang="0">
                    <a:pos x="382" y="12"/>
                  </a:cxn>
                  <a:cxn ang="0">
                    <a:pos x="376" y="12"/>
                  </a:cxn>
                  <a:cxn ang="0">
                    <a:pos x="376" y="12"/>
                  </a:cxn>
                  <a:cxn ang="0">
                    <a:pos x="376" y="12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13388" name="Freeform 12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/>
                <a:ahLst/>
                <a:cxnLst>
                  <a:cxn ang="0">
                    <a:pos x="257" y="54"/>
                  </a:cxn>
                  <a:cxn ang="0">
                    <a:pos x="353" y="48"/>
                  </a:cxn>
                  <a:cxn ang="0">
                    <a:pos x="443" y="24"/>
                  </a:cxn>
                  <a:cxn ang="0">
                    <a:pos x="443" y="36"/>
                  </a:cxn>
                  <a:cxn ang="0">
                    <a:pos x="353" y="60"/>
                  </a:cxn>
                  <a:cxn ang="0">
                    <a:pos x="257" y="66"/>
                  </a:cxn>
                  <a:cxn ang="0">
                    <a:pos x="186" y="60"/>
                  </a:cxn>
                  <a:cxn ang="0">
                    <a:pos x="120" y="48"/>
                  </a:cxn>
                  <a:cxn ang="0">
                    <a:pos x="60" y="36"/>
                  </a:cxn>
                  <a:cxn ang="0">
                    <a:pos x="0" y="12"/>
                  </a:cxn>
                  <a:cxn ang="0">
                    <a:pos x="0" y="0"/>
                  </a:cxn>
                  <a:cxn ang="0">
                    <a:pos x="54" y="24"/>
                  </a:cxn>
                  <a:cxn ang="0">
                    <a:pos x="120" y="36"/>
                  </a:cxn>
                  <a:cxn ang="0">
                    <a:pos x="186" y="48"/>
                  </a:cxn>
                  <a:cxn ang="0">
                    <a:pos x="257" y="54"/>
                  </a:cxn>
                  <a:cxn ang="0">
                    <a:pos x="257" y="54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13389" name="Freeform 13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/>
                <a:ahLst/>
                <a:cxnLst>
                  <a:cxn ang="0">
                    <a:pos x="12" y="66"/>
                  </a:cxn>
                  <a:cxn ang="0">
                    <a:pos x="18" y="108"/>
                  </a:cxn>
                  <a:cxn ang="0">
                    <a:pos x="36" y="144"/>
                  </a:cxn>
                  <a:cxn ang="0">
                    <a:pos x="60" y="180"/>
                  </a:cxn>
                  <a:cxn ang="0">
                    <a:pos x="89" y="216"/>
                  </a:cxn>
                  <a:cxn ang="0">
                    <a:pos x="72" y="216"/>
                  </a:cxn>
                  <a:cxn ang="0">
                    <a:pos x="42" y="180"/>
                  </a:cxn>
                  <a:cxn ang="0">
                    <a:pos x="18" y="144"/>
                  </a:cxn>
                  <a:cxn ang="0">
                    <a:pos x="6" y="108"/>
                  </a:cxn>
                  <a:cxn ang="0">
                    <a:pos x="0" y="66"/>
                  </a:cxn>
                  <a:cxn ang="0">
                    <a:pos x="0" y="30"/>
                  </a:cxn>
                  <a:cxn ang="0">
                    <a:pos x="12" y="0"/>
                  </a:cxn>
                  <a:cxn ang="0">
                    <a:pos x="30" y="0"/>
                  </a:cxn>
                  <a:cxn ang="0">
                    <a:pos x="18" y="30"/>
                  </a:cxn>
                  <a:cxn ang="0">
                    <a:pos x="12" y="66"/>
                  </a:cxn>
                  <a:cxn ang="0">
                    <a:pos x="12" y="66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13390" name="Freeform 14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/>
                <a:ahLst/>
                <a:cxnLst>
                  <a:cxn ang="0">
                    <a:pos x="382" y="443"/>
                  </a:cxn>
                  <a:cxn ang="0">
                    <a:pos x="311" y="437"/>
                  </a:cxn>
                  <a:cxn ang="0">
                    <a:pos x="245" y="425"/>
                  </a:cxn>
                  <a:cxn ang="0">
                    <a:pos x="185" y="407"/>
                  </a:cxn>
                  <a:cxn ang="0">
                    <a:pos x="131" y="383"/>
                  </a:cxn>
                  <a:cxn ang="0">
                    <a:pos x="83" y="347"/>
                  </a:cxn>
                  <a:cxn ang="0">
                    <a:pos x="53" y="311"/>
                  </a:cxn>
                  <a:cxn ang="0">
                    <a:pos x="30" y="269"/>
                  </a:cxn>
                  <a:cxn ang="0">
                    <a:pos x="24" y="227"/>
                  </a:cxn>
                  <a:cxn ang="0">
                    <a:pos x="30" y="185"/>
                  </a:cxn>
                  <a:cxn ang="0">
                    <a:pos x="53" y="143"/>
                  </a:cxn>
                  <a:cxn ang="0">
                    <a:pos x="83" y="107"/>
                  </a:cxn>
                  <a:cxn ang="0">
                    <a:pos x="131" y="77"/>
                  </a:cxn>
                  <a:cxn ang="0">
                    <a:pos x="185" y="47"/>
                  </a:cxn>
                  <a:cxn ang="0">
                    <a:pos x="245" y="30"/>
                  </a:cxn>
                  <a:cxn ang="0">
                    <a:pos x="311" y="18"/>
                  </a:cxn>
                  <a:cxn ang="0">
                    <a:pos x="382" y="12"/>
                  </a:cxn>
                  <a:cxn ang="0">
                    <a:pos x="478" y="18"/>
                  </a:cxn>
                  <a:cxn ang="0">
                    <a:pos x="562" y="41"/>
                  </a:cxn>
                  <a:cxn ang="0">
                    <a:pos x="562" y="36"/>
                  </a:cxn>
                  <a:cxn ang="0">
                    <a:pos x="562" y="30"/>
                  </a:cxn>
                  <a:cxn ang="0">
                    <a:pos x="478" y="6"/>
                  </a:cxn>
                  <a:cxn ang="0">
                    <a:pos x="382" y="0"/>
                  </a:cxn>
                  <a:cxn ang="0">
                    <a:pos x="305" y="6"/>
                  </a:cxn>
                  <a:cxn ang="0">
                    <a:pos x="233" y="18"/>
                  </a:cxn>
                  <a:cxn ang="0">
                    <a:pos x="167" y="41"/>
                  </a:cxn>
                  <a:cxn ang="0">
                    <a:pos x="113" y="65"/>
                  </a:cxn>
                  <a:cxn ang="0">
                    <a:pos x="65" y="101"/>
                  </a:cxn>
                  <a:cxn ang="0">
                    <a:pos x="30" y="137"/>
                  </a:cxn>
                  <a:cxn ang="0">
                    <a:pos x="6" y="179"/>
                  </a:cxn>
                  <a:cxn ang="0">
                    <a:pos x="0" y="227"/>
                  </a:cxn>
                  <a:cxn ang="0">
                    <a:pos x="6" y="275"/>
                  </a:cxn>
                  <a:cxn ang="0">
                    <a:pos x="30" y="317"/>
                  </a:cxn>
                  <a:cxn ang="0">
                    <a:pos x="65" y="359"/>
                  </a:cxn>
                  <a:cxn ang="0">
                    <a:pos x="113" y="395"/>
                  </a:cxn>
                  <a:cxn ang="0">
                    <a:pos x="167" y="419"/>
                  </a:cxn>
                  <a:cxn ang="0">
                    <a:pos x="233" y="443"/>
                  </a:cxn>
                  <a:cxn ang="0">
                    <a:pos x="305" y="455"/>
                  </a:cxn>
                  <a:cxn ang="0">
                    <a:pos x="382" y="461"/>
                  </a:cxn>
                  <a:cxn ang="0">
                    <a:pos x="448" y="455"/>
                  </a:cxn>
                  <a:cxn ang="0">
                    <a:pos x="508" y="449"/>
                  </a:cxn>
                  <a:cxn ang="0">
                    <a:pos x="609" y="413"/>
                  </a:cxn>
                  <a:cxn ang="0">
                    <a:pos x="657" y="389"/>
                  </a:cxn>
                  <a:cxn ang="0">
                    <a:pos x="693" y="359"/>
                  </a:cxn>
                  <a:cxn ang="0">
                    <a:pos x="723" y="329"/>
                  </a:cxn>
                  <a:cxn ang="0">
                    <a:pos x="747" y="293"/>
                  </a:cxn>
                  <a:cxn ang="0">
                    <a:pos x="741" y="287"/>
                  </a:cxn>
                  <a:cxn ang="0">
                    <a:pos x="729" y="281"/>
                  </a:cxn>
                  <a:cxn ang="0">
                    <a:pos x="711" y="317"/>
                  </a:cxn>
                  <a:cxn ang="0">
                    <a:pos x="681" y="347"/>
                  </a:cxn>
                  <a:cxn ang="0">
                    <a:pos x="645" y="377"/>
                  </a:cxn>
                  <a:cxn ang="0">
                    <a:pos x="604" y="401"/>
                  </a:cxn>
                  <a:cxn ang="0">
                    <a:pos x="502" y="431"/>
                  </a:cxn>
                  <a:cxn ang="0">
                    <a:pos x="442" y="443"/>
                  </a:cxn>
                  <a:cxn ang="0">
                    <a:pos x="382" y="443"/>
                  </a:cxn>
                  <a:cxn ang="0">
                    <a:pos x="382" y="443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13391" name="Freeform 15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8" y="18"/>
                  </a:cxn>
                  <a:cxn ang="0">
                    <a:pos x="96" y="30"/>
                  </a:cxn>
                  <a:cxn ang="0">
                    <a:pos x="96" y="24"/>
                  </a:cxn>
                  <a:cxn ang="0">
                    <a:pos x="96" y="18"/>
                  </a:cxn>
                  <a:cxn ang="0">
                    <a:pos x="48" y="1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13392" name="Oval 16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13323" name="Group 17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613394" name="Oval 18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13395" name="Oval 19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13396" name="Oval 20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13397" name="Oval 21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13398" name="Oval 22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13399" name="Oval 23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13400" name="Oval 24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13401" name="Oval 25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13402" name="Freeform 26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/>
                <a:ahLst/>
                <a:cxnLst>
                  <a:cxn ang="0">
                    <a:pos x="6" y="6"/>
                  </a:cxn>
                  <a:cxn ang="0">
                    <a:pos x="78" y="12"/>
                  </a:cxn>
                  <a:cxn ang="0">
                    <a:pos x="150" y="18"/>
                  </a:cxn>
                  <a:cxn ang="0">
                    <a:pos x="215" y="36"/>
                  </a:cxn>
                  <a:cxn ang="0">
                    <a:pos x="275" y="60"/>
                  </a:cxn>
                  <a:cxn ang="0">
                    <a:pos x="329" y="84"/>
                  </a:cxn>
                  <a:cxn ang="0">
                    <a:pos x="377" y="114"/>
                  </a:cxn>
                  <a:cxn ang="0">
                    <a:pos x="419" y="150"/>
                  </a:cxn>
                  <a:cxn ang="0">
                    <a:pos x="448" y="186"/>
                  </a:cxn>
                  <a:cxn ang="0">
                    <a:pos x="448" y="162"/>
                  </a:cxn>
                  <a:cxn ang="0">
                    <a:pos x="413" y="126"/>
                  </a:cxn>
                  <a:cxn ang="0">
                    <a:pos x="371" y="96"/>
                  </a:cxn>
                  <a:cxn ang="0">
                    <a:pos x="323" y="66"/>
                  </a:cxn>
                  <a:cxn ang="0">
                    <a:pos x="269" y="48"/>
                  </a:cxn>
                  <a:cxn ang="0">
                    <a:pos x="144" y="12"/>
                  </a:cxn>
                  <a:cxn ang="0">
                    <a:pos x="78" y="6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6" y="6"/>
                  </a:cxn>
                  <a:cxn ang="0">
                    <a:pos x="6" y="6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13403" name="Freeform 27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/>
                <a:ahLst/>
                <a:cxnLst>
                  <a:cxn ang="0">
                    <a:pos x="23" y="276"/>
                  </a:cxn>
                  <a:cxn ang="0">
                    <a:pos x="29" y="222"/>
                  </a:cxn>
                  <a:cxn ang="0">
                    <a:pos x="59" y="174"/>
                  </a:cxn>
                  <a:cxn ang="0">
                    <a:pos x="95" y="132"/>
                  </a:cxn>
                  <a:cxn ang="0">
                    <a:pos x="149" y="96"/>
                  </a:cxn>
                  <a:cxn ang="0">
                    <a:pos x="209" y="60"/>
                  </a:cxn>
                  <a:cxn ang="0">
                    <a:pos x="281" y="36"/>
                  </a:cxn>
                  <a:cxn ang="0">
                    <a:pos x="364" y="24"/>
                  </a:cxn>
                  <a:cxn ang="0">
                    <a:pos x="448" y="18"/>
                  </a:cxn>
                  <a:cxn ang="0">
                    <a:pos x="532" y="24"/>
                  </a:cxn>
                  <a:cxn ang="0">
                    <a:pos x="609" y="36"/>
                  </a:cxn>
                  <a:cxn ang="0">
                    <a:pos x="681" y="60"/>
                  </a:cxn>
                  <a:cxn ang="0">
                    <a:pos x="741" y="96"/>
                  </a:cxn>
                  <a:cxn ang="0">
                    <a:pos x="795" y="132"/>
                  </a:cxn>
                  <a:cxn ang="0">
                    <a:pos x="831" y="174"/>
                  </a:cxn>
                  <a:cxn ang="0">
                    <a:pos x="861" y="222"/>
                  </a:cxn>
                  <a:cxn ang="0">
                    <a:pos x="867" y="276"/>
                  </a:cxn>
                  <a:cxn ang="0">
                    <a:pos x="855" y="330"/>
                  </a:cxn>
                  <a:cxn ang="0">
                    <a:pos x="831" y="378"/>
                  </a:cxn>
                  <a:cxn ang="0">
                    <a:pos x="783" y="426"/>
                  </a:cxn>
                  <a:cxn ang="0">
                    <a:pos x="723" y="462"/>
                  </a:cxn>
                  <a:cxn ang="0">
                    <a:pos x="765" y="462"/>
                  </a:cxn>
                  <a:cxn ang="0">
                    <a:pos x="819" y="426"/>
                  </a:cxn>
                  <a:cxn ang="0">
                    <a:pos x="855" y="378"/>
                  </a:cxn>
                  <a:cxn ang="0">
                    <a:pos x="884" y="330"/>
                  </a:cxn>
                  <a:cxn ang="0">
                    <a:pos x="890" y="276"/>
                  </a:cxn>
                  <a:cxn ang="0">
                    <a:pos x="884" y="222"/>
                  </a:cxn>
                  <a:cxn ang="0">
                    <a:pos x="855" y="168"/>
                  </a:cxn>
                  <a:cxn ang="0">
                    <a:pos x="813" y="120"/>
                  </a:cxn>
                  <a:cxn ang="0">
                    <a:pos x="759" y="84"/>
                  </a:cxn>
                  <a:cxn ang="0">
                    <a:pos x="693" y="48"/>
                  </a:cxn>
                  <a:cxn ang="0">
                    <a:pos x="621" y="24"/>
                  </a:cxn>
                  <a:cxn ang="0">
                    <a:pos x="538" y="6"/>
                  </a:cxn>
                  <a:cxn ang="0">
                    <a:pos x="448" y="0"/>
                  </a:cxn>
                  <a:cxn ang="0">
                    <a:pos x="358" y="6"/>
                  </a:cxn>
                  <a:cxn ang="0">
                    <a:pos x="275" y="24"/>
                  </a:cxn>
                  <a:cxn ang="0">
                    <a:pos x="197" y="48"/>
                  </a:cxn>
                  <a:cxn ang="0">
                    <a:pos x="131" y="84"/>
                  </a:cxn>
                  <a:cxn ang="0">
                    <a:pos x="77" y="120"/>
                  </a:cxn>
                  <a:cxn ang="0">
                    <a:pos x="35" y="168"/>
                  </a:cxn>
                  <a:cxn ang="0">
                    <a:pos x="12" y="222"/>
                  </a:cxn>
                  <a:cxn ang="0">
                    <a:pos x="0" y="276"/>
                  </a:cxn>
                  <a:cxn ang="0">
                    <a:pos x="6" y="330"/>
                  </a:cxn>
                  <a:cxn ang="0">
                    <a:pos x="35" y="378"/>
                  </a:cxn>
                  <a:cxn ang="0">
                    <a:pos x="71" y="426"/>
                  </a:cxn>
                  <a:cxn ang="0">
                    <a:pos x="125" y="462"/>
                  </a:cxn>
                  <a:cxn ang="0">
                    <a:pos x="167" y="462"/>
                  </a:cxn>
                  <a:cxn ang="0">
                    <a:pos x="107" y="426"/>
                  </a:cxn>
                  <a:cxn ang="0">
                    <a:pos x="59" y="378"/>
                  </a:cxn>
                  <a:cxn ang="0">
                    <a:pos x="35" y="330"/>
                  </a:cxn>
                  <a:cxn ang="0">
                    <a:pos x="23" y="276"/>
                  </a:cxn>
                  <a:cxn ang="0">
                    <a:pos x="23" y="276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13404" name="Freeform 28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/>
                <a:ahLst/>
                <a:cxnLst>
                  <a:cxn ang="0">
                    <a:pos x="18" y="300"/>
                  </a:cxn>
                  <a:cxn ang="0">
                    <a:pos x="24" y="246"/>
                  </a:cxn>
                  <a:cxn ang="0">
                    <a:pos x="48" y="198"/>
                  </a:cxn>
                  <a:cxn ang="0">
                    <a:pos x="83" y="150"/>
                  </a:cxn>
                  <a:cxn ang="0">
                    <a:pos x="131" y="108"/>
                  </a:cxn>
                  <a:cxn ang="0">
                    <a:pos x="185" y="72"/>
                  </a:cxn>
                  <a:cxn ang="0">
                    <a:pos x="251" y="42"/>
                  </a:cxn>
                  <a:cxn ang="0">
                    <a:pos x="329" y="24"/>
                  </a:cxn>
                  <a:cxn ang="0">
                    <a:pos x="406" y="6"/>
                  </a:cxn>
                  <a:cxn ang="0">
                    <a:pos x="406" y="0"/>
                  </a:cxn>
                  <a:cxn ang="0">
                    <a:pos x="323" y="12"/>
                  </a:cxn>
                  <a:cxn ang="0">
                    <a:pos x="245" y="36"/>
                  </a:cxn>
                  <a:cxn ang="0">
                    <a:pos x="179" y="66"/>
                  </a:cxn>
                  <a:cxn ang="0">
                    <a:pos x="119" y="102"/>
                  </a:cxn>
                  <a:cxn ang="0">
                    <a:pos x="72" y="144"/>
                  </a:cxn>
                  <a:cxn ang="0">
                    <a:pos x="30" y="192"/>
                  </a:cxn>
                  <a:cxn ang="0">
                    <a:pos x="6" y="246"/>
                  </a:cxn>
                  <a:cxn ang="0">
                    <a:pos x="0" y="300"/>
                  </a:cxn>
                  <a:cxn ang="0">
                    <a:pos x="6" y="348"/>
                  </a:cxn>
                  <a:cxn ang="0">
                    <a:pos x="30" y="396"/>
                  </a:cxn>
                  <a:cxn ang="0">
                    <a:pos x="66" y="444"/>
                  </a:cxn>
                  <a:cxn ang="0">
                    <a:pos x="107" y="486"/>
                  </a:cxn>
                  <a:cxn ang="0">
                    <a:pos x="131" y="486"/>
                  </a:cxn>
                  <a:cxn ang="0">
                    <a:pos x="83" y="450"/>
                  </a:cxn>
                  <a:cxn ang="0">
                    <a:pos x="48" y="402"/>
                  </a:cxn>
                  <a:cxn ang="0">
                    <a:pos x="24" y="354"/>
                  </a:cxn>
                  <a:cxn ang="0">
                    <a:pos x="18" y="300"/>
                  </a:cxn>
                  <a:cxn ang="0">
                    <a:pos x="18" y="300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13405" name="Freeform 29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/>
                <a:ahLst/>
                <a:cxnLst>
                  <a:cxn ang="0">
                    <a:pos x="89" y="84"/>
                  </a:cxn>
                  <a:cxn ang="0">
                    <a:pos x="83" y="132"/>
                  </a:cxn>
                  <a:cxn ang="0">
                    <a:pos x="65" y="174"/>
                  </a:cxn>
                  <a:cxn ang="0">
                    <a:pos x="36" y="216"/>
                  </a:cxn>
                  <a:cxn ang="0">
                    <a:pos x="0" y="252"/>
                  </a:cxn>
                  <a:cxn ang="0">
                    <a:pos x="18" y="252"/>
                  </a:cxn>
                  <a:cxn ang="0">
                    <a:pos x="53" y="216"/>
                  </a:cxn>
                  <a:cxn ang="0">
                    <a:pos x="83" y="174"/>
                  </a:cxn>
                  <a:cxn ang="0">
                    <a:pos x="101" y="132"/>
                  </a:cxn>
                  <a:cxn ang="0">
                    <a:pos x="107" y="84"/>
                  </a:cxn>
                  <a:cxn ang="0">
                    <a:pos x="101" y="42"/>
                  </a:cxn>
                  <a:cxn ang="0">
                    <a:pos x="89" y="0"/>
                  </a:cxn>
                  <a:cxn ang="0">
                    <a:pos x="65" y="0"/>
                  </a:cxn>
                  <a:cxn ang="0">
                    <a:pos x="83" y="42"/>
                  </a:cxn>
                  <a:cxn ang="0">
                    <a:pos x="89" y="84"/>
                  </a:cxn>
                  <a:cxn ang="0">
                    <a:pos x="89" y="84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13406" name="Freeform 30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/>
                <a:ahLst/>
                <a:cxnLst>
                  <a:cxn ang="0">
                    <a:pos x="518" y="18"/>
                  </a:cxn>
                  <a:cxn ang="0">
                    <a:pos x="597" y="24"/>
                  </a:cxn>
                  <a:cxn ang="0">
                    <a:pos x="682" y="30"/>
                  </a:cxn>
                  <a:cxn ang="0">
                    <a:pos x="755" y="42"/>
                  </a:cxn>
                  <a:cxn ang="0">
                    <a:pos x="828" y="60"/>
                  </a:cxn>
                  <a:cxn ang="0">
                    <a:pos x="835" y="42"/>
                  </a:cxn>
                  <a:cxn ang="0">
                    <a:pos x="761" y="24"/>
                  </a:cxn>
                  <a:cxn ang="0">
                    <a:pos x="688" y="12"/>
                  </a:cxn>
                  <a:cxn ang="0">
                    <a:pos x="603" y="6"/>
                  </a:cxn>
                  <a:cxn ang="0">
                    <a:pos x="518" y="0"/>
                  </a:cxn>
                  <a:cxn ang="0">
                    <a:pos x="372" y="12"/>
                  </a:cxn>
                  <a:cxn ang="0">
                    <a:pos x="232" y="36"/>
                  </a:cxn>
                  <a:cxn ang="0">
                    <a:pos x="110" y="78"/>
                  </a:cxn>
                  <a:cxn ang="0">
                    <a:pos x="0" y="132"/>
                  </a:cxn>
                  <a:cxn ang="0">
                    <a:pos x="19" y="150"/>
                  </a:cxn>
                  <a:cxn ang="0">
                    <a:pos x="122" y="96"/>
                  </a:cxn>
                  <a:cxn ang="0">
                    <a:pos x="244" y="54"/>
                  </a:cxn>
                  <a:cxn ang="0">
                    <a:pos x="378" y="30"/>
                  </a:cxn>
                  <a:cxn ang="0">
                    <a:pos x="518" y="18"/>
                  </a:cxn>
                  <a:cxn ang="0">
                    <a:pos x="518" y="18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13407" name="Freeform 31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/>
                <a:ahLst/>
                <a:cxnLst>
                  <a:cxn ang="0">
                    <a:pos x="31" y="263"/>
                  </a:cxn>
                  <a:cxn ang="0">
                    <a:pos x="43" y="191"/>
                  </a:cxn>
                  <a:cxn ang="0">
                    <a:pos x="67" y="131"/>
                  </a:cxn>
                  <a:cxn ang="0">
                    <a:pos x="116" y="72"/>
                  </a:cxn>
                  <a:cxn ang="0">
                    <a:pos x="171" y="18"/>
                  </a:cxn>
                  <a:cxn ang="0">
                    <a:pos x="153" y="0"/>
                  </a:cxn>
                  <a:cxn ang="0">
                    <a:pos x="86" y="60"/>
                  </a:cxn>
                  <a:cxn ang="0">
                    <a:pos x="43" y="120"/>
                  </a:cxn>
                  <a:cxn ang="0">
                    <a:pos x="13" y="191"/>
                  </a:cxn>
                  <a:cxn ang="0">
                    <a:pos x="0" y="263"/>
                  </a:cxn>
                  <a:cxn ang="0">
                    <a:pos x="6" y="317"/>
                  </a:cxn>
                  <a:cxn ang="0">
                    <a:pos x="25" y="365"/>
                  </a:cxn>
                  <a:cxn ang="0">
                    <a:pos x="49" y="413"/>
                  </a:cxn>
                  <a:cxn ang="0">
                    <a:pos x="86" y="461"/>
                  </a:cxn>
                  <a:cxn ang="0">
                    <a:pos x="122" y="461"/>
                  </a:cxn>
                  <a:cxn ang="0">
                    <a:pos x="86" y="413"/>
                  </a:cxn>
                  <a:cxn ang="0">
                    <a:pos x="55" y="365"/>
                  </a:cxn>
                  <a:cxn ang="0">
                    <a:pos x="37" y="317"/>
                  </a:cxn>
                  <a:cxn ang="0">
                    <a:pos x="31" y="263"/>
                  </a:cxn>
                  <a:cxn ang="0">
                    <a:pos x="31" y="263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13408" name="Freeform 32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/>
                <a:ahLst/>
                <a:cxnLst>
                  <a:cxn ang="0">
                    <a:pos x="360" y="365"/>
                  </a:cxn>
                  <a:cxn ang="0">
                    <a:pos x="353" y="305"/>
                  </a:cxn>
                  <a:cxn ang="0">
                    <a:pos x="335" y="251"/>
                  </a:cxn>
                  <a:cxn ang="0">
                    <a:pos x="305" y="204"/>
                  </a:cxn>
                  <a:cxn ang="0">
                    <a:pos x="262" y="156"/>
                  </a:cxn>
                  <a:cxn ang="0">
                    <a:pos x="213" y="108"/>
                  </a:cxn>
                  <a:cxn ang="0">
                    <a:pos x="159" y="66"/>
                  </a:cxn>
                  <a:cxn ang="0">
                    <a:pos x="92" y="30"/>
                  </a:cxn>
                  <a:cxn ang="0">
                    <a:pos x="19" y="0"/>
                  </a:cxn>
                  <a:cxn ang="0">
                    <a:pos x="0" y="12"/>
                  </a:cxn>
                  <a:cxn ang="0">
                    <a:pos x="67" y="42"/>
                  </a:cxn>
                  <a:cxn ang="0">
                    <a:pos x="134" y="78"/>
                  </a:cxn>
                  <a:cxn ang="0">
                    <a:pos x="189" y="114"/>
                  </a:cxn>
                  <a:cxn ang="0">
                    <a:pos x="238" y="162"/>
                  </a:cxn>
                  <a:cxn ang="0">
                    <a:pos x="274" y="210"/>
                  </a:cxn>
                  <a:cxn ang="0">
                    <a:pos x="299" y="257"/>
                  </a:cxn>
                  <a:cxn ang="0">
                    <a:pos x="317" y="311"/>
                  </a:cxn>
                  <a:cxn ang="0">
                    <a:pos x="323" y="365"/>
                  </a:cxn>
                  <a:cxn ang="0">
                    <a:pos x="317" y="419"/>
                  </a:cxn>
                  <a:cxn ang="0">
                    <a:pos x="299" y="467"/>
                  </a:cxn>
                  <a:cxn ang="0">
                    <a:pos x="274" y="515"/>
                  </a:cxn>
                  <a:cxn ang="0">
                    <a:pos x="238" y="563"/>
                  </a:cxn>
                  <a:cxn ang="0">
                    <a:pos x="268" y="563"/>
                  </a:cxn>
                  <a:cxn ang="0">
                    <a:pos x="311" y="515"/>
                  </a:cxn>
                  <a:cxn ang="0">
                    <a:pos x="335" y="467"/>
                  </a:cxn>
                  <a:cxn ang="0">
                    <a:pos x="353" y="419"/>
                  </a:cxn>
                  <a:cxn ang="0">
                    <a:pos x="360" y="365"/>
                  </a:cxn>
                  <a:cxn ang="0">
                    <a:pos x="360" y="36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13409" name="Freeform 33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/>
                <a:ahLst/>
                <a:cxnLst>
                  <a:cxn ang="0">
                    <a:pos x="1053" y="425"/>
                  </a:cxn>
                  <a:cxn ang="0">
                    <a:pos x="1078" y="419"/>
                  </a:cxn>
                  <a:cxn ang="0">
                    <a:pos x="1066" y="377"/>
                  </a:cxn>
                  <a:cxn ang="0">
                    <a:pos x="1047" y="336"/>
                  </a:cxn>
                  <a:cxn ang="0">
                    <a:pos x="986" y="252"/>
                  </a:cxn>
                  <a:cxn ang="0">
                    <a:pos x="907" y="180"/>
                  </a:cxn>
                  <a:cxn ang="0">
                    <a:pos x="810" y="120"/>
                  </a:cxn>
                  <a:cxn ang="0">
                    <a:pos x="694" y="72"/>
                  </a:cxn>
                  <a:cxn ang="0">
                    <a:pos x="560" y="30"/>
                  </a:cxn>
                  <a:cxn ang="0">
                    <a:pos x="420" y="6"/>
                  </a:cxn>
                  <a:cxn ang="0">
                    <a:pos x="268" y="0"/>
                  </a:cxn>
                  <a:cxn ang="0">
                    <a:pos x="134" y="6"/>
                  </a:cxn>
                  <a:cxn ang="0">
                    <a:pos x="0" y="24"/>
                  </a:cxn>
                  <a:cxn ang="0">
                    <a:pos x="12" y="36"/>
                  </a:cxn>
                  <a:cxn ang="0">
                    <a:pos x="134" y="18"/>
                  </a:cxn>
                  <a:cxn ang="0">
                    <a:pos x="268" y="12"/>
                  </a:cxn>
                  <a:cxn ang="0">
                    <a:pos x="420" y="18"/>
                  </a:cxn>
                  <a:cxn ang="0">
                    <a:pos x="554" y="42"/>
                  </a:cxn>
                  <a:cxn ang="0">
                    <a:pos x="682" y="84"/>
                  </a:cxn>
                  <a:cxn ang="0">
                    <a:pos x="798" y="132"/>
                  </a:cxn>
                  <a:cxn ang="0">
                    <a:pos x="895" y="192"/>
                  </a:cxn>
                  <a:cxn ang="0">
                    <a:pos x="968" y="264"/>
                  </a:cxn>
                  <a:cxn ang="0">
                    <a:pos x="999" y="300"/>
                  </a:cxn>
                  <a:cxn ang="0">
                    <a:pos x="1023" y="342"/>
                  </a:cxn>
                  <a:cxn ang="0">
                    <a:pos x="1041" y="383"/>
                  </a:cxn>
                  <a:cxn ang="0">
                    <a:pos x="1053" y="425"/>
                  </a:cxn>
                  <a:cxn ang="0">
                    <a:pos x="1053" y="425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13410" name="Freeform 34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/>
                <a:ahLst/>
                <a:cxnLst>
                  <a:cxn ang="0">
                    <a:pos x="0" y="234"/>
                  </a:cxn>
                  <a:cxn ang="0">
                    <a:pos x="25" y="234"/>
                  </a:cxn>
                  <a:cxn ang="0">
                    <a:pos x="55" y="186"/>
                  </a:cxn>
                  <a:cxn ang="0">
                    <a:pos x="80" y="138"/>
                  </a:cxn>
                  <a:cxn ang="0">
                    <a:pos x="92" y="90"/>
                  </a:cxn>
                  <a:cxn ang="0">
                    <a:pos x="98" y="36"/>
                  </a:cxn>
                  <a:cxn ang="0">
                    <a:pos x="98" y="0"/>
                  </a:cxn>
                  <a:cxn ang="0">
                    <a:pos x="74" y="0"/>
                  </a:cxn>
                  <a:cxn ang="0">
                    <a:pos x="74" y="36"/>
                  </a:cxn>
                  <a:cxn ang="0">
                    <a:pos x="67" y="90"/>
                  </a:cxn>
                  <a:cxn ang="0">
                    <a:pos x="55" y="138"/>
                  </a:cxn>
                  <a:cxn ang="0">
                    <a:pos x="31" y="186"/>
                  </a:cxn>
                  <a:cxn ang="0">
                    <a:pos x="0" y="234"/>
                  </a:cxn>
                  <a:cxn ang="0">
                    <a:pos x="0" y="234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13411" name="Freeform 35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/>
                <a:ahLst/>
                <a:cxnLst>
                  <a:cxn ang="0">
                    <a:pos x="18" y="443"/>
                  </a:cxn>
                  <a:cxn ang="0">
                    <a:pos x="24" y="371"/>
                  </a:cxn>
                  <a:cxn ang="0">
                    <a:pos x="55" y="305"/>
                  </a:cxn>
                  <a:cxn ang="0">
                    <a:pos x="91" y="246"/>
                  </a:cxn>
                  <a:cxn ang="0">
                    <a:pos x="146" y="186"/>
                  </a:cxn>
                  <a:cxn ang="0">
                    <a:pos x="213" y="132"/>
                  </a:cxn>
                  <a:cxn ang="0">
                    <a:pos x="292" y="84"/>
                  </a:cxn>
                  <a:cxn ang="0">
                    <a:pos x="384" y="48"/>
                  </a:cxn>
                  <a:cxn ang="0">
                    <a:pos x="481" y="12"/>
                  </a:cxn>
                  <a:cxn ang="0">
                    <a:pos x="457" y="0"/>
                  </a:cxn>
                  <a:cxn ang="0">
                    <a:pos x="359" y="36"/>
                  </a:cxn>
                  <a:cxn ang="0">
                    <a:pos x="274" y="78"/>
                  </a:cxn>
                  <a:cxn ang="0">
                    <a:pos x="195" y="126"/>
                  </a:cxn>
                  <a:cxn ang="0">
                    <a:pos x="128" y="180"/>
                  </a:cxn>
                  <a:cxn ang="0">
                    <a:pos x="73" y="240"/>
                  </a:cxn>
                  <a:cxn ang="0">
                    <a:pos x="37" y="305"/>
                  </a:cxn>
                  <a:cxn ang="0">
                    <a:pos x="6" y="371"/>
                  </a:cxn>
                  <a:cxn ang="0">
                    <a:pos x="0" y="443"/>
                  </a:cxn>
                  <a:cxn ang="0">
                    <a:pos x="6" y="497"/>
                  </a:cxn>
                  <a:cxn ang="0">
                    <a:pos x="18" y="545"/>
                  </a:cxn>
                  <a:cxn ang="0">
                    <a:pos x="43" y="593"/>
                  </a:cxn>
                  <a:cxn ang="0">
                    <a:pos x="73" y="641"/>
                  </a:cxn>
                  <a:cxn ang="0">
                    <a:pos x="97" y="641"/>
                  </a:cxn>
                  <a:cxn ang="0">
                    <a:pos x="67" y="593"/>
                  </a:cxn>
                  <a:cxn ang="0">
                    <a:pos x="43" y="545"/>
                  </a:cxn>
                  <a:cxn ang="0">
                    <a:pos x="24" y="497"/>
                  </a:cxn>
                  <a:cxn ang="0">
                    <a:pos x="18" y="443"/>
                  </a:cxn>
                  <a:cxn ang="0">
                    <a:pos x="18" y="443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13324" name="Group 36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613413" name="Freeform 37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/>
                <a:ahLst/>
                <a:cxnLst>
                  <a:cxn ang="0">
                    <a:pos x="484" y="6"/>
                  </a:cxn>
                  <a:cxn ang="0">
                    <a:pos x="263" y="60"/>
                  </a:cxn>
                  <a:cxn ang="0">
                    <a:pos x="101" y="162"/>
                  </a:cxn>
                  <a:cxn ang="0">
                    <a:pos x="12" y="294"/>
                  </a:cxn>
                  <a:cxn ang="0">
                    <a:pos x="0" y="366"/>
                  </a:cxn>
                  <a:cxn ang="0">
                    <a:pos x="12" y="437"/>
                  </a:cxn>
                  <a:cxn ang="0">
                    <a:pos x="101" y="569"/>
                  </a:cxn>
                  <a:cxn ang="0">
                    <a:pos x="263" y="671"/>
                  </a:cxn>
                  <a:cxn ang="0">
                    <a:pos x="484" y="725"/>
                  </a:cxn>
                  <a:cxn ang="0">
                    <a:pos x="723" y="725"/>
                  </a:cxn>
                  <a:cxn ang="0">
                    <a:pos x="938" y="671"/>
                  </a:cxn>
                  <a:cxn ang="0">
                    <a:pos x="1100" y="569"/>
                  </a:cxn>
                  <a:cxn ang="0">
                    <a:pos x="1189" y="437"/>
                  </a:cxn>
                  <a:cxn ang="0">
                    <a:pos x="1201" y="366"/>
                  </a:cxn>
                  <a:cxn ang="0">
                    <a:pos x="1189" y="294"/>
                  </a:cxn>
                  <a:cxn ang="0">
                    <a:pos x="1100" y="162"/>
                  </a:cxn>
                  <a:cxn ang="0">
                    <a:pos x="938" y="60"/>
                  </a:cxn>
                  <a:cxn ang="0">
                    <a:pos x="723" y="6"/>
                  </a:cxn>
                  <a:cxn ang="0">
                    <a:pos x="604" y="0"/>
                  </a:cxn>
                  <a:cxn ang="0">
                    <a:pos x="490" y="701"/>
                  </a:cxn>
                  <a:cxn ang="0">
                    <a:pos x="287" y="647"/>
                  </a:cxn>
                  <a:cxn ang="0">
                    <a:pos x="131" y="557"/>
                  </a:cxn>
                  <a:cxn ang="0">
                    <a:pos x="48" y="437"/>
                  </a:cxn>
                  <a:cxn ang="0">
                    <a:pos x="36" y="366"/>
                  </a:cxn>
                  <a:cxn ang="0">
                    <a:pos x="48" y="300"/>
                  </a:cxn>
                  <a:cxn ang="0">
                    <a:pos x="131" y="174"/>
                  </a:cxn>
                  <a:cxn ang="0">
                    <a:pos x="287" y="84"/>
                  </a:cxn>
                  <a:cxn ang="0">
                    <a:pos x="490" y="30"/>
                  </a:cxn>
                  <a:cxn ang="0">
                    <a:pos x="717" y="30"/>
                  </a:cxn>
                  <a:cxn ang="0">
                    <a:pos x="920" y="84"/>
                  </a:cxn>
                  <a:cxn ang="0">
                    <a:pos x="1070" y="174"/>
                  </a:cxn>
                  <a:cxn ang="0">
                    <a:pos x="1153" y="300"/>
                  </a:cxn>
                  <a:cxn ang="0">
                    <a:pos x="1153" y="437"/>
                  </a:cxn>
                  <a:cxn ang="0">
                    <a:pos x="1070" y="557"/>
                  </a:cxn>
                  <a:cxn ang="0">
                    <a:pos x="920" y="647"/>
                  </a:cxn>
                  <a:cxn ang="0">
                    <a:pos x="717" y="701"/>
                  </a:cxn>
                  <a:cxn ang="0">
                    <a:pos x="604" y="707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13414" name="Freeform 38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/>
                <a:ahLst/>
                <a:cxnLst>
                  <a:cxn ang="0">
                    <a:pos x="24" y="402"/>
                  </a:cxn>
                  <a:cxn ang="0">
                    <a:pos x="36" y="330"/>
                  </a:cxn>
                  <a:cxn ang="0">
                    <a:pos x="66" y="264"/>
                  </a:cxn>
                  <a:cxn ang="0">
                    <a:pos x="108" y="204"/>
                  </a:cxn>
                  <a:cxn ang="0">
                    <a:pos x="173" y="150"/>
                  </a:cxn>
                  <a:cxn ang="0">
                    <a:pos x="251" y="102"/>
                  </a:cxn>
                  <a:cxn ang="0">
                    <a:pos x="335" y="60"/>
                  </a:cxn>
                  <a:cxn ang="0">
                    <a:pos x="436" y="30"/>
                  </a:cxn>
                  <a:cxn ang="0">
                    <a:pos x="544" y="12"/>
                  </a:cxn>
                  <a:cxn ang="0">
                    <a:pos x="544" y="0"/>
                  </a:cxn>
                  <a:cxn ang="0">
                    <a:pos x="430" y="18"/>
                  </a:cxn>
                  <a:cxn ang="0">
                    <a:pos x="329" y="48"/>
                  </a:cxn>
                  <a:cxn ang="0">
                    <a:pos x="233" y="90"/>
                  </a:cxn>
                  <a:cxn ang="0">
                    <a:pos x="155" y="138"/>
                  </a:cxn>
                  <a:cxn ang="0">
                    <a:pos x="90" y="198"/>
                  </a:cxn>
                  <a:cxn ang="0">
                    <a:pos x="42" y="258"/>
                  </a:cxn>
                  <a:cxn ang="0">
                    <a:pos x="12" y="330"/>
                  </a:cxn>
                  <a:cxn ang="0">
                    <a:pos x="0" y="402"/>
                  </a:cxn>
                  <a:cxn ang="0">
                    <a:pos x="6" y="455"/>
                  </a:cxn>
                  <a:cxn ang="0">
                    <a:pos x="18" y="503"/>
                  </a:cxn>
                  <a:cxn ang="0">
                    <a:pos x="42" y="545"/>
                  </a:cxn>
                  <a:cxn ang="0">
                    <a:pos x="78" y="593"/>
                  </a:cxn>
                  <a:cxn ang="0">
                    <a:pos x="114" y="635"/>
                  </a:cxn>
                  <a:cxn ang="0">
                    <a:pos x="161" y="671"/>
                  </a:cxn>
                  <a:cxn ang="0">
                    <a:pos x="221" y="707"/>
                  </a:cxn>
                  <a:cxn ang="0">
                    <a:pos x="281" y="737"/>
                  </a:cxn>
                  <a:cxn ang="0">
                    <a:pos x="323" y="737"/>
                  </a:cxn>
                  <a:cxn ang="0">
                    <a:pos x="257" y="707"/>
                  </a:cxn>
                  <a:cxn ang="0">
                    <a:pos x="203" y="671"/>
                  </a:cxn>
                  <a:cxn ang="0">
                    <a:pos x="149" y="635"/>
                  </a:cxn>
                  <a:cxn ang="0">
                    <a:pos x="108" y="593"/>
                  </a:cxn>
                  <a:cxn ang="0">
                    <a:pos x="72" y="551"/>
                  </a:cxn>
                  <a:cxn ang="0">
                    <a:pos x="48" y="503"/>
                  </a:cxn>
                  <a:cxn ang="0">
                    <a:pos x="30" y="455"/>
                  </a:cxn>
                  <a:cxn ang="0">
                    <a:pos x="24" y="402"/>
                  </a:cxn>
                  <a:cxn ang="0">
                    <a:pos x="24" y="402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13415" name="Freeform 39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/>
                <a:ahLst/>
                <a:cxnLst>
                  <a:cxn ang="0">
                    <a:pos x="12" y="12"/>
                  </a:cxn>
                  <a:cxn ang="0">
                    <a:pos x="113" y="18"/>
                  </a:cxn>
                  <a:cxn ang="0">
                    <a:pos x="203" y="30"/>
                  </a:cxn>
                  <a:cxn ang="0">
                    <a:pos x="292" y="48"/>
                  </a:cxn>
                  <a:cxn ang="0">
                    <a:pos x="376" y="78"/>
                  </a:cxn>
                  <a:cxn ang="0">
                    <a:pos x="448" y="114"/>
                  </a:cxn>
                  <a:cxn ang="0">
                    <a:pos x="514" y="156"/>
                  </a:cxn>
                  <a:cxn ang="0">
                    <a:pos x="567" y="198"/>
                  </a:cxn>
                  <a:cxn ang="0">
                    <a:pos x="609" y="252"/>
                  </a:cxn>
                  <a:cxn ang="0">
                    <a:pos x="609" y="216"/>
                  </a:cxn>
                  <a:cxn ang="0">
                    <a:pos x="561" y="168"/>
                  </a:cxn>
                  <a:cxn ang="0">
                    <a:pos x="502" y="126"/>
                  </a:cxn>
                  <a:cxn ang="0">
                    <a:pos x="436" y="90"/>
                  </a:cxn>
                  <a:cxn ang="0">
                    <a:pos x="364" y="60"/>
                  </a:cxn>
                  <a:cxn ang="0">
                    <a:pos x="286" y="36"/>
                  </a:cxn>
                  <a:cxn ang="0">
                    <a:pos x="197" y="18"/>
                  </a:cxn>
                  <a:cxn ang="0">
                    <a:pos x="107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12"/>
                  </a:cxn>
                  <a:cxn ang="0">
                    <a:pos x="12" y="12"/>
                  </a:cxn>
                  <a:cxn ang="0">
                    <a:pos x="12" y="12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13416" name="Freeform 40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36" y="30"/>
                  </a:cxn>
                  <a:cxn ang="0">
                    <a:pos x="0" y="54"/>
                  </a:cxn>
                  <a:cxn ang="0">
                    <a:pos x="36" y="54"/>
                  </a:cxn>
                  <a:cxn ang="0">
                    <a:pos x="54" y="42"/>
                  </a:cxn>
                  <a:cxn ang="0">
                    <a:pos x="72" y="24"/>
                  </a:cxn>
                  <a:cxn ang="0">
                    <a:pos x="72" y="24"/>
                  </a:cxn>
                  <a:cxn ang="0">
                    <a:pos x="72" y="0"/>
                  </a:cxn>
                  <a:cxn ang="0">
                    <a:pos x="72" y="0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13417" name="Freeform 41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/>
                <a:ahLst/>
                <a:cxnLst>
                  <a:cxn ang="0">
                    <a:pos x="299" y="90"/>
                  </a:cxn>
                  <a:cxn ang="0">
                    <a:pos x="221" y="90"/>
                  </a:cxn>
                  <a:cxn ang="0">
                    <a:pos x="143" y="78"/>
                  </a:cxn>
                  <a:cxn ang="0">
                    <a:pos x="0" y="48"/>
                  </a:cxn>
                  <a:cxn ang="0">
                    <a:pos x="0" y="66"/>
                  </a:cxn>
                  <a:cxn ang="0">
                    <a:pos x="143" y="96"/>
                  </a:cxn>
                  <a:cxn ang="0">
                    <a:pos x="221" y="108"/>
                  </a:cxn>
                  <a:cxn ang="0">
                    <a:pos x="299" y="108"/>
                  </a:cxn>
                  <a:cxn ang="0">
                    <a:pos x="412" y="102"/>
                  </a:cxn>
                  <a:cxn ang="0">
                    <a:pos x="520" y="84"/>
                  </a:cxn>
                  <a:cxn ang="0">
                    <a:pos x="615" y="60"/>
                  </a:cxn>
                  <a:cxn ang="0">
                    <a:pos x="705" y="24"/>
                  </a:cxn>
                  <a:cxn ang="0">
                    <a:pos x="705" y="0"/>
                  </a:cxn>
                  <a:cxn ang="0">
                    <a:pos x="615" y="42"/>
                  </a:cxn>
                  <a:cxn ang="0">
                    <a:pos x="520" y="66"/>
                  </a:cxn>
                  <a:cxn ang="0">
                    <a:pos x="412" y="84"/>
                  </a:cxn>
                  <a:cxn ang="0">
                    <a:pos x="299" y="90"/>
                  </a:cxn>
                  <a:cxn ang="0">
                    <a:pos x="299" y="90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13418" name="Freeform 42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/>
                <a:ahLst/>
                <a:cxnLst>
                  <a:cxn ang="0">
                    <a:pos x="119" y="114"/>
                  </a:cxn>
                  <a:cxn ang="0">
                    <a:pos x="113" y="173"/>
                  </a:cxn>
                  <a:cxn ang="0">
                    <a:pos x="89" y="239"/>
                  </a:cxn>
                  <a:cxn ang="0">
                    <a:pos x="47" y="293"/>
                  </a:cxn>
                  <a:cxn ang="0">
                    <a:pos x="0" y="341"/>
                  </a:cxn>
                  <a:cxn ang="0">
                    <a:pos x="29" y="341"/>
                  </a:cxn>
                  <a:cxn ang="0">
                    <a:pos x="77" y="287"/>
                  </a:cxn>
                  <a:cxn ang="0">
                    <a:pos x="113" y="233"/>
                  </a:cxn>
                  <a:cxn ang="0">
                    <a:pos x="137" y="173"/>
                  </a:cxn>
                  <a:cxn ang="0">
                    <a:pos x="143" y="114"/>
                  </a:cxn>
                  <a:cxn ang="0">
                    <a:pos x="137" y="60"/>
                  </a:cxn>
                  <a:cxn ang="0">
                    <a:pos x="119" y="0"/>
                  </a:cxn>
                  <a:cxn ang="0">
                    <a:pos x="89" y="0"/>
                  </a:cxn>
                  <a:cxn ang="0">
                    <a:pos x="113" y="60"/>
                  </a:cxn>
                  <a:cxn ang="0">
                    <a:pos x="119" y="114"/>
                  </a:cxn>
                  <a:cxn ang="0">
                    <a:pos x="119" y="114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13419" name="Freeform 43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/>
                <a:ahLst/>
                <a:cxnLst>
                  <a:cxn ang="0">
                    <a:pos x="59" y="90"/>
                  </a:cxn>
                  <a:cxn ang="0">
                    <a:pos x="83" y="84"/>
                  </a:cxn>
                  <a:cxn ang="0">
                    <a:pos x="71" y="60"/>
                  </a:cxn>
                  <a:cxn ang="0">
                    <a:pos x="53" y="42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35" y="48"/>
                  </a:cxn>
                  <a:cxn ang="0">
                    <a:pos x="59" y="90"/>
                  </a:cxn>
                  <a:cxn ang="0">
                    <a:pos x="59" y="90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13420" name="Freeform 44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/>
                <a:ahLst/>
                <a:cxnLst>
                  <a:cxn ang="0">
                    <a:pos x="693" y="216"/>
                  </a:cxn>
                  <a:cxn ang="0">
                    <a:pos x="687" y="257"/>
                  </a:cxn>
                  <a:cxn ang="0">
                    <a:pos x="669" y="293"/>
                  </a:cxn>
                  <a:cxn ang="0">
                    <a:pos x="633" y="329"/>
                  </a:cxn>
                  <a:cxn ang="0">
                    <a:pos x="598" y="359"/>
                  </a:cxn>
                  <a:cxn ang="0">
                    <a:pos x="544" y="383"/>
                  </a:cxn>
                  <a:cxn ang="0">
                    <a:pos x="490" y="401"/>
                  </a:cxn>
                  <a:cxn ang="0">
                    <a:pos x="424" y="413"/>
                  </a:cxn>
                  <a:cxn ang="0">
                    <a:pos x="359" y="419"/>
                  </a:cxn>
                  <a:cxn ang="0">
                    <a:pos x="293" y="413"/>
                  </a:cxn>
                  <a:cxn ang="0">
                    <a:pos x="227" y="401"/>
                  </a:cxn>
                  <a:cxn ang="0">
                    <a:pos x="173" y="383"/>
                  </a:cxn>
                  <a:cxn ang="0">
                    <a:pos x="119" y="359"/>
                  </a:cxn>
                  <a:cxn ang="0">
                    <a:pos x="84" y="329"/>
                  </a:cxn>
                  <a:cxn ang="0">
                    <a:pos x="48" y="293"/>
                  </a:cxn>
                  <a:cxn ang="0">
                    <a:pos x="30" y="257"/>
                  </a:cxn>
                  <a:cxn ang="0">
                    <a:pos x="24" y="216"/>
                  </a:cxn>
                  <a:cxn ang="0">
                    <a:pos x="30" y="174"/>
                  </a:cxn>
                  <a:cxn ang="0">
                    <a:pos x="48" y="138"/>
                  </a:cxn>
                  <a:cxn ang="0">
                    <a:pos x="84" y="102"/>
                  </a:cxn>
                  <a:cxn ang="0">
                    <a:pos x="119" y="72"/>
                  </a:cxn>
                  <a:cxn ang="0">
                    <a:pos x="173" y="48"/>
                  </a:cxn>
                  <a:cxn ang="0">
                    <a:pos x="227" y="30"/>
                  </a:cxn>
                  <a:cxn ang="0">
                    <a:pos x="293" y="18"/>
                  </a:cxn>
                  <a:cxn ang="0">
                    <a:pos x="359" y="12"/>
                  </a:cxn>
                  <a:cxn ang="0">
                    <a:pos x="418" y="18"/>
                  </a:cxn>
                  <a:cxn ang="0">
                    <a:pos x="478" y="30"/>
                  </a:cxn>
                  <a:cxn ang="0">
                    <a:pos x="532" y="48"/>
                  </a:cxn>
                  <a:cxn ang="0">
                    <a:pos x="580" y="66"/>
                  </a:cxn>
                  <a:cxn ang="0">
                    <a:pos x="586" y="48"/>
                  </a:cxn>
                  <a:cxn ang="0">
                    <a:pos x="478" y="12"/>
                  </a:cxn>
                  <a:cxn ang="0">
                    <a:pos x="418" y="6"/>
                  </a:cxn>
                  <a:cxn ang="0">
                    <a:pos x="359" y="0"/>
                  </a:cxn>
                  <a:cxn ang="0">
                    <a:pos x="287" y="6"/>
                  </a:cxn>
                  <a:cxn ang="0">
                    <a:pos x="221" y="18"/>
                  </a:cxn>
                  <a:cxn ang="0">
                    <a:pos x="161" y="36"/>
                  </a:cxn>
                  <a:cxn ang="0">
                    <a:pos x="107" y="66"/>
                  </a:cxn>
                  <a:cxn ang="0">
                    <a:pos x="60" y="96"/>
                  </a:cxn>
                  <a:cxn ang="0">
                    <a:pos x="30" y="132"/>
                  </a:cxn>
                  <a:cxn ang="0">
                    <a:pos x="6" y="174"/>
                  </a:cxn>
                  <a:cxn ang="0">
                    <a:pos x="0" y="216"/>
                  </a:cxn>
                  <a:cxn ang="0">
                    <a:pos x="6" y="257"/>
                  </a:cxn>
                  <a:cxn ang="0">
                    <a:pos x="30" y="299"/>
                  </a:cxn>
                  <a:cxn ang="0">
                    <a:pos x="60" y="335"/>
                  </a:cxn>
                  <a:cxn ang="0">
                    <a:pos x="107" y="371"/>
                  </a:cxn>
                  <a:cxn ang="0">
                    <a:pos x="161" y="395"/>
                  </a:cxn>
                  <a:cxn ang="0">
                    <a:pos x="221" y="413"/>
                  </a:cxn>
                  <a:cxn ang="0">
                    <a:pos x="287" y="425"/>
                  </a:cxn>
                  <a:cxn ang="0">
                    <a:pos x="359" y="431"/>
                  </a:cxn>
                  <a:cxn ang="0">
                    <a:pos x="430" y="425"/>
                  </a:cxn>
                  <a:cxn ang="0">
                    <a:pos x="496" y="413"/>
                  </a:cxn>
                  <a:cxn ang="0">
                    <a:pos x="562" y="395"/>
                  </a:cxn>
                  <a:cxn ang="0">
                    <a:pos x="610" y="371"/>
                  </a:cxn>
                  <a:cxn ang="0">
                    <a:pos x="657" y="335"/>
                  </a:cxn>
                  <a:cxn ang="0">
                    <a:pos x="687" y="299"/>
                  </a:cxn>
                  <a:cxn ang="0">
                    <a:pos x="711" y="257"/>
                  </a:cxn>
                  <a:cxn ang="0">
                    <a:pos x="717" y="216"/>
                  </a:cxn>
                  <a:cxn ang="0">
                    <a:pos x="717" y="204"/>
                  </a:cxn>
                  <a:cxn ang="0">
                    <a:pos x="711" y="192"/>
                  </a:cxn>
                  <a:cxn ang="0">
                    <a:pos x="687" y="198"/>
                  </a:cxn>
                  <a:cxn ang="0">
                    <a:pos x="693" y="210"/>
                  </a:cxn>
                  <a:cxn ang="0">
                    <a:pos x="693" y="216"/>
                  </a:cxn>
                  <a:cxn ang="0">
                    <a:pos x="693" y="216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13421" name="Freeform 45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/>
                <a:ahLst/>
                <a:cxnLst>
                  <a:cxn ang="0">
                    <a:pos x="616" y="0"/>
                  </a:cxn>
                  <a:cxn ang="0">
                    <a:pos x="616" y="18"/>
                  </a:cxn>
                  <a:cxn ang="0">
                    <a:pos x="724" y="60"/>
                  </a:cxn>
                  <a:cxn ang="0">
                    <a:pos x="765" y="84"/>
                  </a:cxn>
                  <a:cxn ang="0">
                    <a:pos x="807" y="114"/>
                  </a:cxn>
                  <a:cxn ang="0">
                    <a:pos x="837" y="144"/>
                  </a:cxn>
                  <a:cxn ang="0">
                    <a:pos x="861" y="180"/>
                  </a:cxn>
                  <a:cxn ang="0">
                    <a:pos x="873" y="216"/>
                  </a:cxn>
                  <a:cxn ang="0">
                    <a:pos x="879" y="258"/>
                  </a:cxn>
                  <a:cxn ang="0">
                    <a:pos x="873" y="311"/>
                  </a:cxn>
                  <a:cxn ang="0">
                    <a:pos x="843" y="359"/>
                  </a:cxn>
                  <a:cxn ang="0">
                    <a:pos x="807" y="401"/>
                  </a:cxn>
                  <a:cxn ang="0">
                    <a:pos x="753" y="443"/>
                  </a:cxn>
                  <a:cxn ang="0">
                    <a:pos x="694" y="473"/>
                  </a:cxn>
                  <a:cxn ang="0">
                    <a:pos x="622" y="497"/>
                  </a:cxn>
                  <a:cxn ang="0">
                    <a:pos x="538" y="509"/>
                  </a:cxn>
                  <a:cxn ang="0">
                    <a:pos x="455" y="515"/>
                  </a:cxn>
                  <a:cxn ang="0">
                    <a:pos x="371" y="509"/>
                  </a:cxn>
                  <a:cxn ang="0">
                    <a:pos x="287" y="497"/>
                  </a:cxn>
                  <a:cxn ang="0">
                    <a:pos x="215" y="473"/>
                  </a:cxn>
                  <a:cxn ang="0">
                    <a:pos x="156" y="443"/>
                  </a:cxn>
                  <a:cxn ang="0">
                    <a:pos x="102" y="401"/>
                  </a:cxn>
                  <a:cxn ang="0">
                    <a:pos x="66" y="359"/>
                  </a:cxn>
                  <a:cxn ang="0">
                    <a:pos x="36" y="311"/>
                  </a:cxn>
                  <a:cxn ang="0">
                    <a:pos x="30" y="258"/>
                  </a:cxn>
                  <a:cxn ang="0">
                    <a:pos x="36" y="222"/>
                  </a:cxn>
                  <a:cxn ang="0">
                    <a:pos x="48" y="186"/>
                  </a:cxn>
                  <a:cxn ang="0">
                    <a:pos x="66" y="156"/>
                  </a:cxn>
                  <a:cxn ang="0">
                    <a:pos x="90" y="126"/>
                  </a:cxn>
                  <a:cxn ang="0">
                    <a:pos x="66" y="114"/>
                  </a:cxn>
                  <a:cxn ang="0">
                    <a:pos x="36" y="144"/>
                  </a:cxn>
                  <a:cxn ang="0">
                    <a:pos x="18" y="180"/>
                  </a:cxn>
                  <a:cxn ang="0">
                    <a:pos x="6" y="216"/>
                  </a:cxn>
                  <a:cxn ang="0">
                    <a:pos x="0" y="258"/>
                  </a:cxn>
                  <a:cxn ang="0">
                    <a:pos x="12" y="311"/>
                  </a:cxn>
                  <a:cxn ang="0">
                    <a:pos x="36" y="365"/>
                  </a:cxn>
                  <a:cxn ang="0">
                    <a:pos x="78" y="413"/>
                  </a:cxn>
                  <a:cxn ang="0">
                    <a:pos x="132" y="449"/>
                  </a:cxn>
                  <a:cxn ang="0">
                    <a:pos x="203" y="485"/>
                  </a:cxn>
                  <a:cxn ang="0">
                    <a:pos x="275" y="509"/>
                  </a:cxn>
                  <a:cxn ang="0">
                    <a:pos x="365" y="527"/>
                  </a:cxn>
                  <a:cxn ang="0">
                    <a:pos x="455" y="533"/>
                  </a:cxn>
                  <a:cxn ang="0">
                    <a:pos x="544" y="527"/>
                  </a:cxn>
                  <a:cxn ang="0">
                    <a:pos x="634" y="509"/>
                  </a:cxn>
                  <a:cxn ang="0">
                    <a:pos x="712" y="485"/>
                  </a:cxn>
                  <a:cxn ang="0">
                    <a:pos x="777" y="449"/>
                  </a:cxn>
                  <a:cxn ang="0">
                    <a:pos x="831" y="413"/>
                  </a:cxn>
                  <a:cxn ang="0">
                    <a:pos x="873" y="365"/>
                  </a:cxn>
                  <a:cxn ang="0">
                    <a:pos x="897" y="311"/>
                  </a:cxn>
                  <a:cxn ang="0">
                    <a:pos x="909" y="258"/>
                  </a:cxn>
                  <a:cxn ang="0">
                    <a:pos x="903" y="216"/>
                  </a:cxn>
                  <a:cxn ang="0">
                    <a:pos x="885" y="174"/>
                  </a:cxn>
                  <a:cxn ang="0">
                    <a:pos x="861" y="132"/>
                  </a:cxn>
                  <a:cxn ang="0">
                    <a:pos x="825" y="102"/>
                  </a:cxn>
                  <a:cxn ang="0">
                    <a:pos x="783" y="66"/>
                  </a:cxn>
                  <a:cxn ang="0">
                    <a:pos x="735" y="42"/>
                  </a:cxn>
                  <a:cxn ang="0">
                    <a:pos x="616" y="0"/>
                  </a:cxn>
                  <a:cxn ang="0">
                    <a:pos x="616" y="0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13422" name="Freeform 46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/>
                <a:ahLst/>
                <a:cxnLst>
                  <a:cxn ang="0">
                    <a:pos x="240" y="18"/>
                  </a:cxn>
                  <a:cxn ang="0">
                    <a:pos x="299" y="24"/>
                  </a:cxn>
                  <a:cxn ang="0">
                    <a:pos x="359" y="30"/>
                  </a:cxn>
                  <a:cxn ang="0">
                    <a:pos x="365" y="12"/>
                  </a:cxn>
                  <a:cxn ang="0">
                    <a:pos x="305" y="6"/>
                  </a:cxn>
                  <a:cxn ang="0">
                    <a:pos x="240" y="0"/>
                  </a:cxn>
                  <a:cxn ang="0">
                    <a:pos x="174" y="6"/>
                  </a:cxn>
                  <a:cxn ang="0">
                    <a:pos x="114" y="12"/>
                  </a:cxn>
                  <a:cxn ang="0">
                    <a:pos x="0" y="42"/>
                  </a:cxn>
                  <a:cxn ang="0">
                    <a:pos x="0" y="66"/>
                  </a:cxn>
                  <a:cxn ang="0">
                    <a:pos x="54" y="48"/>
                  </a:cxn>
                  <a:cxn ang="0">
                    <a:pos x="114" y="30"/>
                  </a:cxn>
                  <a:cxn ang="0">
                    <a:pos x="174" y="24"/>
                  </a:cxn>
                  <a:cxn ang="0">
                    <a:pos x="240" y="18"/>
                  </a:cxn>
                  <a:cxn ang="0">
                    <a:pos x="240" y="18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13423" name="Freeform 47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/>
                <a:ahLst/>
                <a:cxnLst>
                  <a:cxn ang="0">
                    <a:pos x="66" y="18"/>
                  </a:cxn>
                  <a:cxn ang="0">
                    <a:pos x="48" y="0"/>
                  </a:cxn>
                  <a:cxn ang="0">
                    <a:pos x="24" y="12"/>
                  </a:cxn>
                  <a:cxn ang="0">
                    <a:pos x="0" y="30"/>
                  </a:cxn>
                  <a:cxn ang="0">
                    <a:pos x="12" y="48"/>
                  </a:cxn>
                  <a:cxn ang="0">
                    <a:pos x="42" y="30"/>
                  </a:cxn>
                  <a:cxn ang="0">
                    <a:pos x="66" y="18"/>
                  </a:cxn>
                  <a:cxn ang="0">
                    <a:pos x="66" y="18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13424" name="Oval 48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13425" name="Oval 49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13426" name="Oval 50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13427" name="Oval 51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13428" name="Oval 52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13429" name="Oval 53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13325" name="Group 54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613431" name="Freeform 55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/>
                <a:ahLst/>
                <a:cxnLst>
                  <a:cxn ang="0">
                    <a:pos x="209" y="96"/>
                  </a:cxn>
                  <a:cxn ang="0">
                    <a:pos x="143" y="90"/>
                  </a:cxn>
                  <a:cxn ang="0">
                    <a:pos x="83" y="66"/>
                  </a:cxn>
                  <a:cxn ang="0">
                    <a:pos x="35" y="36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9" y="42"/>
                  </a:cxn>
                  <a:cxn ang="0">
                    <a:pos x="77" y="72"/>
                  </a:cxn>
                  <a:cxn ang="0">
                    <a:pos x="137" y="90"/>
                  </a:cxn>
                  <a:cxn ang="0">
                    <a:pos x="209" y="96"/>
                  </a:cxn>
                  <a:cxn ang="0">
                    <a:pos x="263" y="90"/>
                  </a:cxn>
                  <a:cxn ang="0">
                    <a:pos x="311" y="84"/>
                  </a:cxn>
                  <a:cxn ang="0">
                    <a:pos x="352" y="66"/>
                  </a:cxn>
                  <a:cxn ang="0">
                    <a:pos x="382" y="42"/>
                  </a:cxn>
                  <a:cxn ang="0">
                    <a:pos x="376" y="42"/>
                  </a:cxn>
                  <a:cxn ang="0">
                    <a:pos x="346" y="66"/>
                  </a:cxn>
                  <a:cxn ang="0">
                    <a:pos x="305" y="78"/>
                  </a:cxn>
                  <a:cxn ang="0">
                    <a:pos x="263" y="90"/>
                  </a:cxn>
                  <a:cxn ang="0">
                    <a:pos x="209" y="96"/>
                  </a:cxn>
                  <a:cxn ang="0">
                    <a:pos x="209" y="96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13432" name="Freeform 56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/>
                <a:ahLst/>
                <a:cxnLst>
                  <a:cxn ang="0">
                    <a:pos x="174" y="0"/>
                  </a:cxn>
                  <a:cxn ang="0">
                    <a:pos x="216" y="6"/>
                  </a:cxn>
                  <a:cxn ang="0">
                    <a:pos x="258" y="12"/>
                  </a:cxn>
                  <a:cxn ang="0">
                    <a:pos x="252" y="6"/>
                  </a:cxn>
                  <a:cxn ang="0">
                    <a:pos x="216" y="0"/>
                  </a:cxn>
                  <a:cxn ang="0">
                    <a:pos x="174" y="0"/>
                  </a:cxn>
                  <a:cxn ang="0">
                    <a:pos x="120" y="6"/>
                  </a:cxn>
                  <a:cxn ang="0">
                    <a:pos x="78" y="12"/>
                  </a:cxn>
                  <a:cxn ang="0">
                    <a:pos x="36" y="30"/>
                  </a:cxn>
                  <a:cxn ang="0">
                    <a:pos x="0" y="48"/>
                  </a:cxn>
                  <a:cxn ang="0">
                    <a:pos x="6" y="54"/>
                  </a:cxn>
                  <a:cxn ang="0">
                    <a:pos x="36" y="36"/>
                  </a:cxn>
                  <a:cxn ang="0">
                    <a:pos x="78" y="18"/>
                  </a:cxn>
                  <a:cxn ang="0">
                    <a:pos x="120" y="6"/>
                  </a:cxn>
                  <a:cxn ang="0">
                    <a:pos x="174" y="0"/>
                  </a:cxn>
                  <a:cxn ang="0">
                    <a:pos x="174" y="0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13433" name="Freeform 57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/>
                <a:ahLst/>
                <a:cxnLst>
                  <a:cxn ang="0">
                    <a:pos x="54" y="90"/>
                  </a:cxn>
                  <a:cxn ang="0">
                    <a:pos x="48" y="126"/>
                  </a:cxn>
                  <a:cxn ang="0">
                    <a:pos x="24" y="156"/>
                  </a:cxn>
                  <a:cxn ang="0">
                    <a:pos x="30" y="156"/>
                  </a:cxn>
                  <a:cxn ang="0">
                    <a:pos x="54" y="126"/>
                  </a:cxn>
                  <a:cxn ang="0">
                    <a:pos x="60" y="90"/>
                  </a:cxn>
                  <a:cxn ang="0">
                    <a:pos x="54" y="66"/>
                  </a:cxn>
                  <a:cxn ang="0">
                    <a:pos x="48" y="42"/>
                  </a:cxn>
                  <a:cxn ang="0">
                    <a:pos x="30" y="18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4" y="24"/>
                  </a:cxn>
                  <a:cxn ang="0">
                    <a:pos x="42" y="42"/>
                  </a:cxn>
                  <a:cxn ang="0">
                    <a:pos x="48" y="66"/>
                  </a:cxn>
                  <a:cxn ang="0">
                    <a:pos x="54" y="90"/>
                  </a:cxn>
                  <a:cxn ang="0">
                    <a:pos x="54" y="90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13434" name="Freeform 58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/>
                <a:ahLst/>
                <a:cxnLst>
                  <a:cxn ang="0">
                    <a:pos x="114" y="12"/>
                  </a:cxn>
                  <a:cxn ang="0">
                    <a:pos x="72" y="6"/>
                  </a:cxn>
                  <a:cxn ang="0">
                    <a:pos x="30" y="0"/>
                  </a:cxn>
                  <a:cxn ang="0">
                    <a:pos x="0" y="0"/>
                  </a:cxn>
                  <a:cxn ang="0">
                    <a:pos x="54" y="12"/>
                  </a:cxn>
                  <a:cxn ang="0">
                    <a:pos x="114" y="18"/>
                  </a:cxn>
                  <a:cxn ang="0">
                    <a:pos x="156" y="18"/>
                  </a:cxn>
                  <a:cxn ang="0">
                    <a:pos x="192" y="12"/>
                  </a:cxn>
                  <a:cxn ang="0">
                    <a:pos x="186" y="0"/>
                  </a:cxn>
                  <a:cxn ang="0">
                    <a:pos x="150" y="6"/>
                  </a:cxn>
                  <a:cxn ang="0">
                    <a:pos x="114" y="12"/>
                  </a:cxn>
                  <a:cxn ang="0">
                    <a:pos x="114" y="12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13435" name="Freeform 59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/>
                <a:ahLst/>
                <a:cxnLst>
                  <a:cxn ang="0">
                    <a:pos x="11" y="114"/>
                  </a:cxn>
                  <a:cxn ang="0">
                    <a:pos x="17" y="96"/>
                  </a:cxn>
                  <a:cxn ang="0">
                    <a:pos x="23" y="78"/>
                  </a:cxn>
                  <a:cxn ang="0">
                    <a:pos x="53" y="42"/>
                  </a:cxn>
                  <a:cxn ang="0">
                    <a:pos x="101" y="18"/>
                  </a:cxn>
                  <a:cxn ang="0">
                    <a:pos x="155" y="6"/>
                  </a:cxn>
                  <a:cxn ang="0">
                    <a:pos x="161" y="0"/>
                  </a:cxn>
                  <a:cxn ang="0">
                    <a:pos x="95" y="12"/>
                  </a:cxn>
                  <a:cxn ang="0">
                    <a:pos x="47" y="36"/>
                  </a:cxn>
                  <a:cxn ang="0">
                    <a:pos x="11" y="72"/>
                  </a:cxn>
                  <a:cxn ang="0">
                    <a:pos x="5" y="90"/>
                  </a:cxn>
                  <a:cxn ang="0">
                    <a:pos x="0" y="114"/>
                  </a:cxn>
                  <a:cxn ang="0">
                    <a:pos x="11" y="150"/>
                  </a:cxn>
                  <a:cxn ang="0">
                    <a:pos x="23" y="168"/>
                  </a:cxn>
                  <a:cxn ang="0">
                    <a:pos x="41" y="186"/>
                  </a:cxn>
                  <a:cxn ang="0">
                    <a:pos x="65" y="186"/>
                  </a:cxn>
                  <a:cxn ang="0">
                    <a:pos x="41" y="168"/>
                  </a:cxn>
                  <a:cxn ang="0">
                    <a:pos x="23" y="150"/>
                  </a:cxn>
                  <a:cxn ang="0">
                    <a:pos x="17" y="132"/>
                  </a:cxn>
                  <a:cxn ang="0">
                    <a:pos x="11" y="114"/>
                  </a:cxn>
                  <a:cxn ang="0">
                    <a:pos x="11" y="114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13436" name="Freeform 60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66" y="12"/>
                  </a:cxn>
                  <a:cxn ang="0">
                    <a:pos x="119" y="36"/>
                  </a:cxn>
                  <a:cxn ang="0">
                    <a:pos x="155" y="72"/>
                  </a:cxn>
                  <a:cxn ang="0">
                    <a:pos x="161" y="90"/>
                  </a:cxn>
                  <a:cxn ang="0">
                    <a:pos x="167" y="114"/>
                  </a:cxn>
                  <a:cxn ang="0">
                    <a:pos x="161" y="138"/>
                  </a:cxn>
                  <a:cxn ang="0">
                    <a:pos x="149" y="162"/>
                  </a:cxn>
                  <a:cxn ang="0">
                    <a:pos x="119" y="180"/>
                  </a:cxn>
                  <a:cxn ang="0">
                    <a:pos x="90" y="198"/>
                  </a:cxn>
                  <a:cxn ang="0">
                    <a:pos x="96" y="210"/>
                  </a:cxn>
                  <a:cxn ang="0">
                    <a:pos x="131" y="192"/>
                  </a:cxn>
                  <a:cxn ang="0">
                    <a:pos x="161" y="168"/>
                  </a:cxn>
                  <a:cxn ang="0">
                    <a:pos x="179" y="144"/>
                  </a:cxn>
                  <a:cxn ang="0">
                    <a:pos x="185" y="114"/>
                  </a:cxn>
                  <a:cxn ang="0">
                    <a:pos x="179" y="90"/>
                  </a:cxn>
                  <a:cxn ang="0">
                    <a:pos x="173" y="66"/>
                  </a:cxn>
                  <a:cxn ang="0">
                    <a:pos x="155" y="48"/>
                  </a:cxn>
                  <a:cxn ang="0">
                    <a:pos x="131" y="30"/>
                  </a:cxn>
                  <a:cxn ang="0">
                    <a:pos x="72" y="6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13437" name="Freeform 61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/>
                <a:ahLst/>
                <a:cxnLst>
                  <a:cxn ang="0">
                    <a:pos x="150" y="0"/>
                  </a:cxn>
                  <a:cxn ang="0">
                    <a:pos x="90" y="6"/>
                  </a:cxn>
                  <a:cxn ang="0">
                    <a:pos x="42" y="30"/>
                  </a:cxn>
                  <a:cxn ang="0">
                    <a:pos x="12" y="54"/>
                  </a:cxn>
                  <a:cxn ang="0">
                    <a:pos x="6" y="72"/>
                  </a:cxn>
                  <a:cxn ang="0">
                    <a:pos x="0" y="90"/>
                  </a:cxn>
                  <a:cxn ang="0">
                    <a:pos x="6" y="108"/>
                  </a:cxn>
                  <a:cxn ang="0">
                    <a:pos x="12" y="126"/>
                  </a:cxn>
                  <a:cxn ang="0">
                    <a:pos x="42" y="156"/>
                  </a:cxn>
                  <a:cxn ang="0">
                    <a:pos x="90" y="180"/>
                  </a:cxn>
                  <a:cxn ang="0">
                    <a:pos x="150" y="186"/>
                  </a:cxn>
                  <a:cxn ang="0">
                    <a:pos x="209" y="180"/>
                  </a:cxn>
                  <a:cxn ang="0">
                    <a:pos x="257" y="156"/>
                  </a:cxn>
                  <a:cxn ang="0">
                    <a:pos x="287" y="126"/>
                  </a:cxn>
                  <a:cxn ang="0">
                    <a:pos x="299" y="108"/>
                  </a:cxn>
                  <a:cxn ang="0">
                    <a:pos x="299" y="90"/>
                  </a:cxn>
                  <a:cxn ang="0">
                    <a:pos x="299" y="72"/>
                  </a:cxn>
                  <a:cxn ang="0">
                    <a:pos x="287" y="54"/>
                  </a:cxn>
                  <a:cxn ang="0">
                    <a:pos x="257" y="30"/>
                  </a:cxn>
                  <a:cxn ang="0">
                    <a:pos x="209" y="6"/>
                  </a:cxn>
                  <a:cxn ang="0">
                    <a:pos x="150" y="0"/>
                  </a:cxn>
                  <a:cxn ang="0">
                    <a:pos x="150" y="0"/>
                  </a:cxn>
                  <a:cxn ang="0">
                    <a:pos x="150" y="180"/>
                  </a:cxn>
                  <a:cxn ang="0">
                    <a:pos x="96" y="174"/>
                  </a:cxn>
                  <a:cxn ang="0">
                    <a:pos x="48" y="156"/>
                  </a:cxn>
                  <a:cxn ang="0">
                    <a:pos x="18" y="126"/>
                  </a:cxn>
                  <a:cxn ang="0">
                    <a:pos x="12" y="108"/>
                  </a:cxn>
                  <a:cxn ang="0">
                    <a:pos x="6" y="90"/>
                  </a:cxn>
                  <a:cxn ang="0">
                    <a:pos x="12" y="72"/>
                  </a:cxn>
                  <a:cxn ang="0">
                    <a:pos x="18" y="54"/>
                  </a:cxn>
                  <a:cxn ang="0">
                    <a:pos x="48" y="30"/>
                  </a:cxn>
                  <a:cxn ang="0">
                    <a:pos x="96" y="12"/>
                  </a:cxn>
                  <a:cxn ang="0">
                    <a:pos x="150" y="6"/>
                  </a:cxn>
                  <a:cxn ang="0">
                    <a:pos x="203" y="12"/>
                  </a:cxn>
                  <a:cxn ang="0">
                    <a:pos x="251" y="30"/>
                  </a:cxn>
                  <a:cxn ang="0">
                    <a:pos x="281" y="54"/>
                  </a:cxn>
                  <a:cxn ang="0">
                    <a:pos x="293" y="72"/>
                  </a:cxn>
                  <a:cxn ang="0">
                    <a:pos x="293" y="90"/>
                  </a:cxn>
                  <a:cxn ang="0">
                    <a:pos x="293" y="108"/>
                  </a:cxn>
                  <a:cxn ang="0">
                    <a:pos x="281" y="126"/>
                  </a:cxn>
                  <a:cxn ang="0">
                    <a:pos x="251" y="156"/>
                  </a:cxn>
                  <a:cxn ang="0">
                    <a:pos x="203" y="174"/>
                  </a:cxn>
                  <a:cxn ang="0">
                    <a:pos x="150" y="180"/>
                  </a:cxn>
                  <a:cxn ang="0">
                    <a:pos x="150" y="180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grpSp>
            <p:nvGrpSpPr>
              <p:cNvPr id="13333" name="Group 62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613439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613440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613441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613442" name="Oval 66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</p:grpSp>
      </p:grpSp>
      <p:sp>
        <p:nvSpPr>
          <p:cNvPr id="613443" name="Rectangle 6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613444" name="Rectangle 6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613445" name="Rectangle 6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13446" name="Rectangle 7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13447" name="Rectangle 7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fld id="{70B0469A-E977-4463-8053-32A12AB2AD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059" r:id="rId1"/>
    <p:sldLayoutId id="2147484057" r:id="rId2"/>
    <p:sldLayoutId id="2147484056" r:id="rId3"/>
    <p:sldLayoutId id="2147484055" r:id="rId4"/>
    <p:sldLayoutId id="2147484054" r:id="rId5"/>
    <p:sldLayoutId id="2147484053" r:id="rId6"/>
    <p:sldLayoutId id="2147484052" r:id="rId7"/>
    <p:sldLayoutId id="2147484051" r:id="rId8"/>
    <p:sldLayoutId id="2147484050" r:id="rId9"/>
    <p:sldLayoutId id="2147484049" r:id="rId10"/>
    <p:sldLayoutId id="2147484048" r:id="rId11"/>
    <p:sldLayoutId id="2147484047" r:id="rId12"/>
    <p:sldLayoutId id="2147484046" r:id="rId13"/>
    <p:sldLayoutId id="2147484045" r:id="rId14"/>
    <p:sldLayoutId id="2147484044" r:id="rId15"/>
    <p:sldLayoutId id="2147484043" r:id="rId16"/>
    <p:sldLayoutId id="2147484060" r:id="rId17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Ø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0">
          <a:gsLst>
            <a:gs pos="0">
              <a:srgbClr val="92D050"/>
            </a:gs>
            <a:gs pos="64999">
              <a:srgbClr val="F0EBD5"/>
            </a:gs>
            <a:gs pos="100000">
              <a:srgbClr val="D1C39F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Нарушение письменной речи</a:t>
            </a:r>
            <a:br>
              <a:rPr lang="ru-RU" smtClean="0"/>
            </a:br>
            <a:r>
              <a:rPr lang="ru-RU" smtClean="0"/>
              <a:t>у младших школьников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900" name="WordArt 4"/>
          <p:cNvSpPr>
            <a:spLocks noChangeArrowheads="1" noChangeShapeType="1" noTextEdit="1"/>
          </p:cNvSpPr>
          <p:nvPr/>
        </p:nvSpPr>
        <p:spPr bwMode="auto">
          <a:xfrm>
            <a:off x="468313" y="642938"/>
            <a:ext cx="8229600" cy="4511675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2"/>
                </a:solidFill>
                <a:latin typeface="Impact"/>
              </a:rPr>
              <a:t>Спасибо за внимание!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89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890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2D05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8913"/>
            <a:ext cx="7696200" cy="5903912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ru-RU" smtClean="0"/>
              <a:t>          </a:t>
            </a:r>
            <a:endParaRPr lang="ru-RU" sz="4000" smtClean="0">
              <a:solidFill>
                <a:srgbClr val="FF0000"/>
              </a:solidFill>
            </a:endParaRPr>
          </a:p>
          <a:p>
            <a:pPr algn="ctr" eaLnBrk="1" hangingPunct="1">
              <a:buFontTx/>
              <a:buNone/>
            </a:pPr>
            <a:endParaRPr lang="ru-RU" smtClean="0">
              <a:solidFill>
                <a:srgbClr val="FF0000"/>
              </a:solidFill>
            </a:endParaRPr>
          </a:p>
        </p:txBody>
      </p:sp>
      <p:sp>
        <p:nvSpPr>
          <p:cNvPr id="32771" name="Прямоугольник 2"/>
          <p:cNvSpPr>
            <a:spLocks noChangeArrowheads="1"/>
          </p:cNvSpPr>
          <p:nvPr/>
        </p:nvSpPr>
        <p:spPr bwMode="auto">
          <a:xfrm>
            <a:off x="0" y="428625"/>
            <a:ext cx="8501063" cy="612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None/>
            </a:pPr>
            <a:r>
              <a:rPr lang="ru-RU"/>
              <a:t>      </a:t>
            </a:r>
            <a:r>
              <a:rPr lang="ru-RU" sz="2800">
                <a:latin typeface="Arial" charset="0"/>
                <a:cs typeface="Arial" charset="0"/>
              </a:rPr>
              <a:t>Попробуем разобраться, что такое </a:t>
            </a:r>
          </a:p>
          <a:p>
            <a:pPr>
              <a:buFont typeface="Wingdings" pitchFamily="2" charset="2"/>
              <a:buNone/>
            </a:pPr>
            <a:r>
              <a:rPr lang="ru-RU" sz="2800">
                <a:solidFill>
                  <a:srgbClr val="DF8C05"/>
                </a:solidFill>
                <a:latin typeface="Arial" charset="0"/>
                <a:cs typeface="Arial" charset="0"/>
              </a:rPr>
              <a:t>письменная речь</a:t>
            </a:r>
            <a:r>
              <a:rPr lang="ru-RU" sz="2800">
                <a:latin typeface="Arial" charset="0"/>
                <a:cs typeface="Arial" charset="0"/>
              </a:rPr>
              <a:t>, как возникают нарушения письменной речи.   Как она формируется, и что этому мешает?</a:t>
            </a:r>
          </a:p>
          <a:p>
            <a:pPr>
              <a:buFont typeface="Wingdings" pitchFamily="2" charset="2"/>
              <a:buNone/>
            </a:pPr>
            <a:r>
              <a:rPr lang="ru-RU" sz="2800">
                <a:latin typeface="Arial" charset="0"/>
                <a:cs typeface="Arial" charset="0"/>
              </a:rPr>
              <a:t>     В понятие письменной речи в качестве равноправных составляющих входят </a:t>
            </a:r>
            <a:r>
              <a:rPr lang="ru-RU" sz="2800">
                <a:solidFill>
                  <a:srgbClr val="DF8C05"/>
                </a:solidFill>
                <a:latin typeface="Arial" charset="0"/>
                <a:cs typeface="Arial" charset="0"/>
              </a:rPr>
              <a:t>чтение</a:t>
            </a:r>
            <a:r>
              <a:rPr lang="ru-RU" sz="2800">
                <a:latin typeface="Arial" charset="0"/>
                <a:cs typeface="Arial" charset="0"/>
              </a:rPr>
              <a:t> и </a:t>
            </a:r>
            <a:r>
              <a:rPr lang="ru-RU" sz="2800">
                <a:solidFill>
                  <a:srgbClr val="DF8C05"/>
                </a:solidFill>
                <a:latin typeface="Arial" charset="0"/>
                <a:cs typeface="Arial" charset="0"/>
              </a:rPr>
              <a:t>письмо</a:t>
            </a:r>
            <a:r>
              <a:rPr lang="ru-RU" sz="2800">
                <a:solidFill>
                  <a:schemeClr val="accent1"/>
                </a:solidFill>
                <a:latin typeface="Arial" charset="0"/>
                <a:cs typeface="Arial" charset="0"/>
              </a:rPr>
              <a:t>.</a:t>
            </a:r>
          </a:p>
          <a:p>
            <a:pPr algn="r">
              <a:buFont typeface="Wingdings" pitchFamily="2" charset="2"/>
              <a:buNone/>
            </a:pPr>
            <a:r>
              <a:rPr lang="ru-RU" sz="2800">
                <a:latin typeface="Arial" charset="0"/>
                <a:cs typeface="Arial" charset="0"/>
              </a:rPr>
              <a:t>    «Письмо есть знаковая система фиксации речи, позволяющая с помощью графических элементов передать информацию на расстоянии и закреплять её во времени. Любая система письма характеризуется постоянным </a:t>
            </a:r>
          </a:p>
          <a:p>
            <a:pPr algn="r">
              <a:buFont typeface="Wingdings" pitchFamily="2" charset="2"/>
              <a:buNone/>
            </a:pPr>
            <a:r>
              <a:rPr lang="ru-RU" sz="2800">
                <a:latin typeface="Arial" charset="0"/>
                <a:cs typeface="Arial" charset="0"/>
              </a:rPr>
              <a:t>составом знаков.»                                                                                                                                       ( Русский язык: Энциклопедия.)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rgbClr val="92D05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9175" name="AutoShape 7"/>
          <p:cNvSpPr>
            <a:spLocks noChangeArrowheads="1"/>
          </p:cNvSpPr>
          <p:nvPr/>
        </p:nvSpPr>
        <p:spPr bwMode="auto">
          <a:xfrm>
            <a:off x="250825" y="333375"/>
            <a:ext cx="2160588" cy="1223963"/>
          </a:xfrm>
          <a:prstGeom prst="roundRect">
            <a:avLst>
              <a:gd name="adj" fmla="val 16667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800">
                <a:solidFill>
                  <a:srgbClr val="000000"/>
                </a:solidFill>
                <a:latin typeface="Arial" charset="0"/>
              </a:rPr>
              <a:t>Речедвигательный</a:t>
            </a:r>
          </a:p>
          <a:p>
            <a:pPr algn="ctr"/>
            <a:r>
              <a:rPr lang="ru-RU" sz="1800">
                <a:solidFill>
                  <a:srgbClr val="000000"/>
                </a:solidFill>
                <a:latin typeface="Arial" charset="0"/>
              </a:rPr>
              <a:t> анализатор</a:t>
            </a:r>
          </a:p>
        </p:txBody>
      </p:sp>
      <p:sp>
        <p:nvSpPr>
          <p:cNvPr id="519176" name="AutoShape 8"/>
          <p:cNvSpPr>
            <a:spLocks noChangeArrowheads="1"/>
          </p:cNvSpPr>
          <p:nvPr/>
        </p:nvSpPr>
        <p:spPr bwMode="auto">
          <a:xfrm>
            <a:off x="6877050" y="260350"/>
            <a:ext cx="2016125" cy="1295400"/>
          </a:xfrm>
          <a:prstGeom prst="roundRect">
            <a:avLst>
              <a:gd name="adj" fmla="val 16667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800">
                <a:solidFill>
                  <a:srgbClr val="000000"/>
                </a:solidFill>
                <a:latin typeface="Arial" charset="0"/>
              </a:rPr>
              <a:t>Зрительный</a:t>
            </a:r>
          </a:p>
          <a:p>
            <a:pPr algn="ctr"/>
            <a:r>
              <a:rPr lang="ru-RU" sz="1800">
                <a:solidFill>
                  <a:srgbClr val="000000"/>
                </a:solidFill>
                <a:latin typeface="Arial" charset="0"/>
              </a:rPr>
              <a:t>анализатор</a:t>
            </a:r>
          </a:p>
        </p:txBody>
      </p:sp>
      <p:sp>
        <p:nvSpPr>
          <p:cNvPr id="519177" name="AutoShape 9"/>
          <p:cNvSpPr>
            <a:spLocks noChangeArrowheads="1"/>
          </p:cNvSpPr>
          <p:nvPr/>
        </p:nvSpPr>
        <p:spPr bwMode="auto">
          <a:xfrm>
            <a:off x="323850" y="5373688"/>
            <a:ext cx="2087563" cy="1223962"/>
          </a:xfrm>
          <a:prstGeom prst="roundRect">
            <a:avLst>
              <a:gd name="adj" fmla="val 16667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800">
                <a:solidFill>
                  <a:srgbClr val="000000"/>
                </a:solidFill>
                <a:latin typeface="Arial" charset="0"/>
              </a:rPr>
              <a:t>Речеслуховой</a:t>
            </a:r>
            <a:r>
              <a:rPr lang="ru-RU" sz="1800">
                <a:latin typeface="Arial" charset="0"/>
              </a:rPr>
              <a:t> </a:t>
            </a:r>
          </a:p>
          <a:p>
            <a:pPr algn="ctr"/>
            <a:r>
              <a:rPr lang="ru-RU" sz="1800">
                <a:solidFill>
                  <a:srgbClr val="000000"/>
                </a:solidFill>
                <a:latin typeface="Arial" charset="0"/>
              </a:rPr>
              <a:t>анализатор</a:t>
            </a:r>
          </a:p>
        </p:txBody>
      </p:sp>
      <p:sp>
        <p:nvSpPr>
          <p:cNvPr id="519178" name="AutoShape 10"/>
          <p:cNvSpPr>
            <a:spLocks noChangeArrowheads="1"/>
          </p:cNvSpPr>
          <p:nvPr/>
        </p:nvSpPr>
        <p:spPr bwMode="auto">
          <a:xfrm>
            <a:off x="6732588" y="5300663"/>
            <a:ext cx="2087562" cy="1295400"/>
          </a:xfrm>
          <a:prstGeom prst="roundRect">
            <a:avLst>
              <a:gd name="adj" fmla="val 16667"/>
            </a:avLst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800">
                <a:solidFill>
                  <a:srgbClr val="000000"/>
                </a:solidFill>
                <a:latin typeface="Arial" charset="0"/>
              </a:rPr>
              <a:t>Двигательный </a:t>
            </a:r>
          </a:p>
          <a:p>
            <a:pPr algn="ctr"/>
            <a:r>
              <a:rPr lang="ru-RU" sz="1800">
                <a:solidFill>
                  <a:srgbClr val="000000"/>
                </a:solidFill>
                <a:latin typeface="Arial" charset="0"/>
              </a:rPr>
              <a:t>анализатор</a:t>
            </a:r>
          </a:p>
        </p:txBody>
      </p:sp>
      <p:pic>
        <p:nvPicPr>
          <p:cNvPr id="33798" name="Picture 19" descr="book17"/>
          <p:cNvPicPr>
            <a:picLocks noGrp="1" noChangeAspect="1" noChangeArrowheads="1" noCrop="1"/>
          </p:cNvPicPr>
          <p:nvPr>
            <p:ph/>
          </p:nvPr>
        </p:nvPicPr>
        <p:blipFill>
          <a:blip r:embed="rId2"/>
          <a:srcRect/>
          <a:stretch>
            <a:fillRect/>
          </a:stretch>
        </p:blipFill>
        <p:spPr>
          <a:xfrm>
            <a:off x="3324225" y="2390775"/>
            <a:ext cx="2497138" cy="1968500"/>
          </a:xfrm>
        </p:spPr>
      </p:pic>
      <p:sp>
        <p:nvSpPr>
          <p:cNvPr id="519188" name="AutoShape 20"/>
          <p:cNvSpPr>
            <a:spLocks noChangeArrowheads="1"/>
          </p:cNvSpPr>
          <p:nvPr/>
        </p:nvSpPr>
        <p:spPr bwMode="auto">
          <a:xfrm rot="2079930">
            <a:off x="1258888" y="1989138"/>
            <a:ext cx="1800225" cy="774700"/>
          </a:xfrm>
          <a:prstGeom prst="rightArrow">
            <a:avLst>
              <a:gd name="adj1" fmla="val 50000"/>
              <a:gd name="adj2" fmla="val 58094"/>
            </a:avLst>
          </a:prstGeom>
          <a:solidFill>
            <a:srgbClr val="FF660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800">
                <a:solidFill>
                  <a:srgbClr val="000000"/>
                </a:solidFill>
              </a:rPr>
              <a:t>артикулема</a:t>
            </a:r>
          </a:p>
        </p:txBody>
      </p:sp>
      <p:sp>
        <p:nvSpPr>
          <p:cNvPr id="519191" name="AutoShape 23"/>
          <p:cNvSpPr>
            <a:spLocks noChangeArrowheads="1"/>
          </p:cNvSpPr>
          <p:nvPr/>
        </p:nvSpPr>
        <p:spPr bwMode="auto">
          <a:xfrm rot="-2403967">
            <a:off x="1187450" y="4076700"/>
            <a:ext cx="1800225" cy="774700"/>
          </a:xfrm>
          <a:prstGeom prst="rightArrow">
            <a:avLst>
              <a:gd name="adj1" fmla="val 50000"/>
              <a:gd name="adj2" fmla="val 58094"/>
            </a:avLst>
          </a:prstGeom>
          <a:solidFill>
            <a:srgbClr val="FF660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800">
                <a:solidFill>
                  <a:srgbClr val="000000"/>
                </a:solidFill>
              </a:rPr>
              <a:t>фонема</a:t>
            </a:r>
          </a:p>
        </p:txBody>
      </p:sp>
      <p:sp>
        <p:nvSpPr>
          <p:cNvPr id="519192" name="AutoShape 24"/>
          <p:cNvSpPr>
            <a:spLocks noChangeArrowheads="1"/>
          </p:cNvSpPr>
          <p:nvPr/>
        </p:nvSpPr>
        <p:spPr bwMode="auto">
          <a:xfrm rot="-1559305">
            <a:off x="6227763" y="1989138"/>
            <a:ext cx="1768475" cy="790575"/>
          </a:xfrm>
          <a:prstGeom prst="leftArrow">
            <a:avLst>
              <a:gd name="adj1" fmla="val 50000"/>
              <a:gd name="adj2" fmla="val 55924"/>
            </a:avLst>
          </a:prstGeom>
          <a:solidFill>
            <a:srgbClr val="FF660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800">
                <a:solidFill>
                  <a:srgbClr val="000000"/>
                </a:solidFill>
              </a:rPr>
              <a:t>графема</a:t>
            </a:r>
          </a:p>
        </p:txBody>
      </p:sp>
      <p:sp>
        <p:nvSpPr>
          <p:cNvPr id="519193" name="AutoShape 25"/>
          <p:cNvSpPr>
            <a:spLocks noChangeArrowheads="1"/>
          </p:cNvSpPr>
          <p:nvPr/>
        </p:nvSpPr>
        <p:spPr bwMode="auto">
          <a:xfrm rot="1733550">
            <a:off x="6142038" y="4046538"/>
            <a:ext cx="1798637" cy="846137"/>
          </a:xfrm>
          <a:prstGeom prst="leftArrow">
            <a:avLst>
              <a:gd name="adj1" fmla="val 50000"/>
              <a:gd name="adj2" fmla="val 53143"/>
            </a:avLst>
          </a:prstGeom>
          <a:solidFill>
            <a:srgbClr val="FF660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800">
                <a:solidFill>
                  <a:srgbClr val="000000"/>
                </a:solidFill>
              </a:rPr>
              <a:t>кинема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91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91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1917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19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1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191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191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191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191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1917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19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1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191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191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191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191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1917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519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1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191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191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5191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5191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51917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19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91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5191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5191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9175" grpId="0" animBg="1"/>
      <p:bldP spid="519176" grpId="0" animBg="1"/>
      <p:bldP spid="519177" grpId="0" animBg="1"/>
      <p:bldP spid="51917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rgbClr val="00B05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Line 4"/>
          <p:cNvSpPr>
            <a:spLocks noChangeShapeType="1"/>
          </p:cNvSpPr>
          <p:nvPr/>
        </p:nvSpPr>
        <p:spPr bwMode="auto">
          <a:xfrm flipV="1">
            <a:off x="4356100" y="2924175"/>
            <a:ext cx="0" cy="3241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26" name="Line 78"/>
          <p:cNvSpPr>
            <a:spLocks noChangeShapeType="1"/>
          </p:cNvSpPr>
          <p:nvPr/>
        </p:nvSpPr>
        <p:spPr bwMode="auto">
          <a:xfrm flipH="1">
            <a:off x="5580063" y="3500438"/>
            <a:ext cx="576262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29" name="Line 81"/>
          <p:cNvSpPr>
            <a:spLocks noChangeShapeType="1"/>
          </p:cNvSpPr>
          <p:nvPr/>
        </p:nvSpPr>
        <p:spPr bwMode="auto">
          <a:xfrm>
            <a:off x="5651500" y="4005263"/>
            <a:ext cx="6492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144" name="Line 96"/>
          <p:cNvSpPr>
            <a:spLocks noChangeShapeType="1"/>
          </p:cNvSpPr>
          <p:nvPr/>
        </p:nvSpPr>
        <p:spPr bwMode="auto">
          <a:xfrm>
            <a:off x="5580063" y="4221163"/>
            <a:ext cx="647700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5846" name="Rectangle 106"/>
          <p:cNvSpPr>
            <a:spLocks noChangeArrowheads="1"/>
          </p:cNvSpPr>
          <p:nvPr/>
        </p:nvSpPr>
        <p:spPr bwMode="auto">
          <a:xfrm>
            <a:off x="574675" y="1357313"/>
            <a:ext cx="8569325" cy="36766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" u="sng">
                <a:solidFill>
                  <a:srgbClr val="000000"/>
                </a:solidFill>
                <a:latin typeface="Verdana" pitchFamily="34" charset="0"/>
              </a:rPr>
              <a:t>Дисграфия </a:t>
            </a:r>
            <a:r>
              <a:rPr lang="ru-RU" sz="2000">
                <a:solidFill>
                  <a:srgbClr val="000000"/>
                </a:solidFill>
                <a:latin typeface="Verdana" pitchFamily="34" charset="0"/>
              </a:rPr>
              <a:t>– это</a:t>
            </a:r>
            <a:r>
              <a:rPr lang="ru-RU" sz="2000" b="1">
                <a:solidFill>
                  <a:srgbClr val="000000"/>
                </a:solidFill>
                <a:latin typeface="Verdana" pitchFamily="34" charset="0"/>
              </a:rPr>
              <a:t> </a:t>
            </a:r>
            <a:r>
              <a:rPr lang="ru-RU" sz="2000">
                <a:solidFill>
                  <a:srgbClr val="000000"/>
                </a:solidFill>
                <a:latin typeface="Verdana" pitchFamily="34" charset="0"/>
              </a:rPr>
              <a:t>частичное нарушение процессов письма, </a:t>
            </a:r>
          </a:p>
          <a:p>
            <a:pPr algn="ctr"/>
            <a:r>
              <a:rPr lang="ru-RU" sz="2000">
                <a:solidFill>
                  <a:srgbClr val="000000"/>
                </a:solidFill>
                <a:latin typeface="Verdana" pitchFamily="34" charset="0"/>
              </a:rPr>
              <a:t>проявляющееся в стойких, повторяющихся ошибках, </a:t>
            </a:r>
          </a:p>
          <a:p>
            <a:pPr algn="ctr"/>
            <a:r>
              <a:rPr lang="ru-RU" sz="2000">
                <a:solidFill>
                  <a:srgbClr val="000000"/>
                </a:solidFill>
                <a:latin typeface="Verdana" pitchFamily="34" charset="0"/>
              </a:rPr>
              <a:t>обусловленных несформированностью высших </a:t>
            </a:r>
          </a:p>
          <a:p>
            <a:pPr algn="ctr"/>
            <a:r>
              <a:rPr lang="ru-RU" sz="2000">
                <a:solidFill>
                  <a:srgbClr val="000000"/>
                </a:solidFill>
                <a:latin typeface="Verdana" pitchFamily="34" charset="0"/>
              </a:rPr>
              <a:t>психических функций, </a:t>
            </a:r>
          </a:p>
          <a:p>
            <a:pPr algn="ctr"/>
            <a:r>
              <a:rPr lang="ru-RU" sz="2000">
                <a:solidFill>
                  <a:srgbClr val="000000"/>
                </a:solidFill>
                <a:latin typeface="Verdana" pitchFamily="34" charset="0"/>
              </a:rPr>
              <a:t>участвующих в процессах письма. </a:t>
            </a:r>
          </a:p>
          <a:p>
            <a:pPr algn="ctr"/>
            <a:endParaRPr lang="ru-RU" sz="2000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2155" name="Line 107"/>
          <p:cNvSpPr>
            <a:spLocks noChangeShapeType="1"/>
          </p:cNvSpPr>
          <p:nvPr/>
        </p:nvSpPr>
        <p:spPr bwMode="auto">
          <a:xfrm>
            <a:off x="2771775" y="5157788"/>
            <a:ext cx="86360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1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1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1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1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1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1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1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1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1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 animBg="1"/>
      <p:bldP spid="2126" grpId="0" animBg="1"/>
      <p:bldP spid="2129" grpId="0" animBg="1"/>
      <p:bldP spid="2144" grpId="0" animBg="1"/>
      <p:bldP spid="215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Прямоугольник 3"/>
          <p:cNvSpPr>
            <a:spLocks noChangeArrowheads="1"/>
          </p:cNvSpPr>
          <p:nvPr/>
        </p:nvSpPr>
        <p:spPr bwMode="auto">
          <a:xfrm>
            <a:off x="500063" y="500063"/>
            <a:ext cx="8429625" cy="5929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>
                <a:solidFill>
                  <a:srgbClr val="000000"/>
                </a:solidFill>
                <a:latin typeface="Arial" charset="0"/>
                <a:cs typeface="Arial" charset="0"/>
              </a:rPr>
              <a:t>Пропуски букв и слогов </a:t>
            </a:r>
          </a:p>
          <a:p>
            <a:pPr algn="ctr"/>
            <a:r>
              <a:rPr lang="ru-RU" sz="1800">
                <a:solidFill>
                  <a:srgbClr val="000000"/>
                </a:solidFill>
                <a:latin typeface="Arial" charset="0"/>
                <a:cs typeface="Arial" charset="0"/>
              </a:rPr>
              <a:t> «рак» - «рк», «рыба» - «рба», «корова» - «крва».</a:t>
            </a:r>
          </a:p>
          <a:p>
            <a:pPr algn="ctr"/>
            <a:r>
              <a:rPr lang="ru-RU" sz="1800">
                <a:solidFill>
                  <a:srgbClr val="000000"/>
                </a:solidFill>
                <a:latin typeface="Arial" charset="0"/>
                <a:cs typeface="Arial" charset="0"/>
              </a:rPr>
              <a:t> «стол» - «сол», «скрипка» - «скипка».</a:t>
            </a:r>
          </a:p>
          <a:p>
            <a:r>
              <a:rPr lang="ru-RU" sz="2000" b="1">
                <a:solidFill>
                  <a:srgbClr val="000000"/>
                </a:solidFill>
                <a:latin typeface="Arial" charset="0"/>
                <a:cs typeface="Arial" charset="0"/>
              </a:rPr>
              <a:t>Вставление лишних букв в слово.</a:t>
            </a:r>
          </a:p>
          <a:p>
            <a:r>
              <a:rPr lang="ru-RU" sz="1800">
                <a:solidFill>
                  <a:srgbClr val="000000"/>
                </a:solidFill>
                <a:latin typeface="Arial" charset="0"/>
                <a:cs typeface="Arial" charset="0"/>
              </a:rPr>
              <a:t>          «тигр» - «тигар», «зубр» - «зубер».</a:t>
            </a:r>
          </a:p>
          <a:p>
            <a:r>
              <a:rPr lang="ru-RU" sz="1800">
                <a:solidFill>
                  <a:srgbClr val="000000"/>
                </a:solidFill>
                <a:latin typeface="Arial" charset="0"/>
                <a:cs typeface="Arial" charset="0"/>
              </a:rPr>
              <a:t>    </a:t>
            </a:r>
            <a:r>
              <a:rPr lang="ru-RU" sz="2000" b="1">
                <a:solidFill>
                  <a:srgbClr val="000000"/>
                </a:solidFill>
                <a:latin typeface="Arial" charset="0"/>
                <a:cs typeface="Arial" charset="0"/>
              </a:rPr>
              <a:t>Перестановки букв и слогов</a:t>
            </a:r>
          </a:p>
          <a:p>
            <a:r>
              <a:rPr lang="ru-RU" sz="1800">
                <a:solidFill>
                  <a:srgbClr val="000000"/>
                </a:solidFill>
                <a:latin typeface="Arial" charset="0"/>
                <a:cs typeface="Arial" charset="0"/>
              </a:rPr>
              <a:t>          «дрова» - «двора», «вертолёт» - «ветролёт»</a:t>
            </a:r>
          </a:p>
          <a:p>
            <a:r>
              <a:rPr lang="ru-RU" sz="2000" b="1">
                <a:solidFill>
                  <a:srgbClr val="000000"/>
                </a:solidFill>
                <a:latin typeface="Arial" charset="0"/>
                <a:cs typeface="Arial" charset="0"/>
              </a:rPr>
              <a:t>Застревание на определённых буквах и слогах</a:t>
            </a:r>
          </a:p>
          <a:p>
            <a:r>
              <a:rPr lang="ru-RU" sz="1800">
                <a:solidFill>
                  <a:srgbClr val="000000"/>
                </a:solidFill>
                <a:latin typeface="Arial" charset="0"/>
                <a:cs typeface="Arial" charset="0"/>
              </a:rPr>
              <a:t>           «ходила» - «ходидила», «дерево» - «девево».</a:t>
            </a:r>
          </a:p>
          <a:p>
            <a:r>
              <a:rPr lang="ru-RU" sz="2000" b="1">
                <a:solidFill>
                  <a:srgbClr val="000000"/>
                </a:solidFill>
                <a:latin typeface="Arial" charset="0"/>
                <a:cs typeface="Arial" charset="0"/>
              </a:rPr>
              <a:t>Замены букв. </a:t>
            </a:r>
          </a:p>
          <a:p>
            <a:r>
              <a:rPr lang="ru-RU" sz="1800">
                <a:solidFill>
                  <a:srgbClr val="000000"/>
                </a:solidFill>
                <a:latin typeface="Arial" charset="0"/>
                <a:cs typeface="Arial" charset="0"/>
              </a:rPr>
              <a:t>    - «лифт» - «ливт», «любит» - «лубит». «старушка» - «старуска», «железо» - «зелезо»</a:t>
            </a:r>
          </a:p>
          <a:p>
            <a:r>
              <a:rPr lang="ru-RU" sz="1800">
                <a:solidFill>
                  <a:srgbClr val="000000"/>
                </a:solidFill>
                <a:latin typeface="Arial" charset="0"/>
                <a:cs typeface="Arial" charset="0"/>
              </a:rPr>
              <a:t>  - при недостаточном закреплении связи между звуком и зрительным образом буквы - при нечётком различении букв, которые имеют сходство в написании.В этих заменах совпадает написание первого элемента двух букв. После написания первого элемента ученик не может дальше дифференцировать тонкие движения руки. Он или неправильно передаёт количество однородных элементов (и – ш, л – м, п – т), или ошибочно выбирает следующий элемент (и – у, Г – Р, б – д ).</a:t>
            </a:r>
          </a:p>
          <a:p>
            <a:r>
              <a:rPr lang="ru-RU" sz="1800">
                <a:solidFill>
                  <a:srgbClr val="000000"/>
                </a:solidFill>
                <a:latin typeface="Arial" charset="0"/>
                <a:cs typeface="Arial" charset="0"/>
              </a:rPr>
              <a:t>       У некоторых детей эти ошибки переходят и в чтение.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0" y="-3141663"/>
            <a:ext cx="184150" cy="67405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 sz="1200" i="1">
              <a:solidFill>
                <a:srgbClr val="000000"/>
              </a:solidFill>
              <a:latin typeface="Arial" charset="0"/>
              <a:ea typeface="Times New Roman" pitchFamily="18" charset="0"/>
              <a:cs typeface="Arial" charset="0"/>
            </a:endParaRPr>
          </a:p>
          <a:p>
            <a:endParaRPr lang="ru-RU" sz="1200" i="1">
              <a:solidFill>
                <a:srgbClr val="000000"/>
              </a:solidFill>
              <a:latin typeface="Arial" charset="0"/>
              <a:ea typeface="Times New Roman" pitchFamily="18" charset="0"/>
              <a:cs typeface="Arial" charset="0"/>
            </a:endParaRPr>
          </a:p>
          <a:p>
            <a:endParaRPr lang="ru-RU" sz="1200" i="1">
              <a:solidFill>
                <a:srgbClr val="000000"/>
              </a:solidFill>
              <a:latin typeface="Arial" charset="0"/>
              <a:ea typeface="Times New Roman" pitchFamily="18" charset="0"/>
              <a:cs typeface="Arial" charset="0"/>
            </a:endParaRPr>
          </a:p>
          <a:p>
            <a:endParaRPr lang="ru-RU" sz="1200" i="1">
              <a:solidFill>
                <a:srgbClr val="000000"/>
              </a:solidFill>
              <a:latin typeface="Arial" charset="0"/>
              <a:ea typeface="Times New Roman" pitchFamily="18" charset="0"/>
              <a:cs typeface="Arial" charset="0"/>
            </a:endParaRPr>
          </a:p>
          <a:p>
            <a:endParaRPr lang="ru-RU" sz="1200" i="1">
              <a:solidFill>
                <a:srgbClr val="000000"/>
              </a:solidFill>
              <a:latin typeface="Arial" charset="0"/>
              <a:ea typeface="Times New Roman" pitchFamily="18" charset="0"/>
              <a:cs typeface="Arial" charset="0"/>
            </a:endParaRPr>
          </a:p>
          <a:p>
            <a:endParaRPr lang="ru-RU" sz="1200" i="1">
              <a:solidFill>
                <a:srgbClr val="000000"/>
              </a:solidFill>
              <a:latin typeface="Arial" charset="0"/>
              <a:ea typeface="Times New Roman" pitchFamily="18" charset="0"/>
              <a:cs typeface="Arial" charset="0"/>
            </a:endParaRPr>
          </a:p>
          <a:p>
            <a:endParaRPr lang="ru-RU" sz="1200" i="1">
              <a:solidFill>
                <a:srgbClr val="000000"/>
              </a:solidFill>
              <a:latin typeface="Arial" charset="0"/>
              <a:ea typeface="Times New Roman" pitchFamily="18" charset="0"/>
              <a:cs typeface="Arial" charset="0"/>
            </a:endParaRPr>
          </a:p>
          <a:p>
            <a:endParaRPr lang="ru-RU" sz="1200" i="1">
              <a:solidFill>
                <a:srgbClr val="000000"/>
              </a:solidFill>
              <a:latin typeface="Arial" charset="0"/>
              <a:ea typeface="Times New Roman" pitchFamily="18" charset="0"/>
              <a:cs typeface="Arial" charset="0"/>
            </a:endParaRPr>
          </a:p>
          <a:p>
            <a:endParaRPr lang="ru-RU" sz="1200" i="1">
              <a:solidFill>
                <a:srgbClr val="000000"/>
              </a:solidFill>
              <a:latin typeface="Arial" charset="0"/>
              <a:ea typeface="Times New Roman" pitchFamily="18" charset="0"/>
              <a:cs typeface="Arial" charset="0"/>
            </a:endParaRPr>
          </a:p>
          <a:p>
            <a:endParaRPr lang="ru-RU" sz="1200" i="1">
              <a:solidFill>
                <a:srgbClr val="000000"/>
              </a:solidFill>
              <a:latin typeface="Arial" charset="0"/>
              <a:ea typeface="Times New Roman" pitchFamily="18" charset="0"/>
              <a:cs typeface="Arial" charset="0"/>
            </a:endParaRPr>
          </a:p>
          <a:p>
            <a:endParaRPr lang="ru-RU" sz="1200" i="1">
              <a:solidFill>
                <a:srgbClr val="000000"/>
              </a:solidFill>
              <a:latin typeface="Arial" charset="0"/>
              <a:ea typeface="Times New Roman" pitchFamily="18" charset="0"/>
              <a:cs typeface="Arial" charset="0"/>
            </a:endParaRPr>
          </a:p>
          <a:p>
            <a:endParaRPr lang="ru-RU" sz="1200" i="1">
              <a:solidFill>
                <a:srgbClr val="000000"/>
              </a:solidFill>
              <a:latin typeface="Arial" charset="0"/>
              <a:ea typeface="Times New Roman" pitchFamily="18" charset="0"/>
              <a:cs typeface="Arial" charset="0"/>
            </a:endParaRPr>
          </a:p>
          <a:p>
            <a:endParaRPr lang="ru-RU" sz="1200" i="1">
              <a:solidFill>
                <a:srgbClr val="000000"/>
              </a:solidFill>
              <a:latin typeface="Arial" charset="0"/>
              <a:ea typeface="Times New Roman" pitchFamily="18" charset="0"/>
              <a:cs typeface="Arial" charset="0"/>
            </a:endParaRPr>
          </a:p>
          <a:p>
            <a:endParaRPr lang="ru-RU" sz="1200" i="1">
              <a:solidFill>
                <a:srgbClr val="000000"/>
              </a:solidFill>
              <a:latin typeface="Arial" charset="0"/>
              <a:ea typeface="Times New Roman" pitchFamily="18" charset="0"/>
              <a:cs typeface="Arial" charset="0"/>
            </a:endParaRPr>
          </a:p>
          <a:p>
            <a:endParaRPr lang="ru-RU" sz="1200" i="1">
              <a:solidFill>
                <a:srgbClr val="000000"/>
              </a:solidFill>
              <a:latin typeface="Arial" charset="0"/>
              <a:ea typeface="Times New Roman" pitchFamily="18" charset="0"/>
              <a:cs typeface="Arial" charset="0"/>
            </a:endParaRPr>
          </a:p>
          <a:p>
            <a:endParaRPr lang="ru-RU" sz="1200" i="1">
              <a:solidFill>
                <a:srgbClr val="000000"/>
              </a:solidFill>
              <a:latin typeface="Arial" charset="0"/>
              <a:ea typeface="Times New Roman" pitchFamily="18" charset="0"/>
              <a:cs typeface="Arial" charset="0"/>
            </a:endParaRPr>
          </a:p>
          <a:p>
            <a:endParaRPr lang="ru-RU" sz="1200" i="1">
              <a:solidFill>
                <a:srgbClr val="000000"/>
              </a:solidFill>
              <a:latin typeface="Arial" charset="0"/>
              <a:ea typeface="Times New Roman" pitchFamily="18" charset="0"/>
              <a:cs typeface="Arial" charset="0"/>
            </a:endParaRPr>
          </a:p>
          <a:p>
            <a:endParaRPr lang="ru-RU" sz="1200" i="1">
              <a:solidFill>
                <a:srgbClr val="000000"/>
              </a:solidFill>
              <a:latin typeface="Arial" charset="0"/>
              <a:ea typeface="Times New Roman" pitchFamily="18" charset="0"/>
              <a:cs typeface="Arial" charset="0"/>
            </a:endParaRPr>
          </a:p>
          <a:p>
            <a:endParaRPr lang="ru-RU" sz="1200" i="1">
              <a:solidFill>
                <a:srgbClr val="000000"/>
              </a:solidFill>
              <a:latin typeface="Arial" charset="0"/>
              <a:ea typeface="Times New Roman" pitchFamily="18" charset="0"/>
              <a:cs typeface="Arial" charset="0"/>
            </a:endParaRPr>
          </a:p>
          <a:p>
            <a:endParaRPr lang="ru-RU" sz="1200" i="1">
              <a:solidFill>
                <a:srgbClr val="000000"/>
              </a:solidFill>
              <a:latin typeface="Arial" charset="0"/>
              <a:ea typeface="Times New Roman" pitchFamily="18" charset="0"/>
              <a:cs typeface="Arial" charset="0"/>
            </a:endParaRPr>
          </a:p>
          <a:p>
            <a:endParaRPr lang="ru-RU" sz="1200" i="1">
              <a:solidFill>
                <a:srgbClr val="000000"/>
              </a:solidFill>
              <a:latin typeface="Arial" charset="0"/>
              <a:ea typeface="Times New Roman" pitchFamily="18" charset="0"/>
              <a:cs typeface="Arial" charset="0"/>
            </a:endParaRPr>
          </a:p>
          <a:p>
            <a:endParaRPr lang="ru-RU" sz="1200" i="1">
              <a:solidFill>
                <a:srgbClr val="000000"/>
              </a:solidFill>
              <a:latin typeface="Arial" charset="0"/>
              <a:ea typeface="Times New Roman" pitchFamily="18" charset="0"/>
              <a:cs typeface="Arial" charset="0"/>
            </a:endParaRPr>
          </a:p>
          <a:p>
            <a:endParaRPr lang="ru-RU" sz="1200" i="1">
              <a:solidFill>
                <a:srgbClr val="000000"/>
              </a:solidFill>
              <a:latin typeface="Arial" charset="0"/>
              <a:ea typeface="Times New Roman" pitchFamily="18" charset="0"/>
              <a:cs typeface="Arial" charset="0"/>
            </a:endParaRPr>
          </a:p>
          <a:p>
            <a:endParaRPr lang="ru-RU" sz="1200" i="1">
              <a:solidFill>
                <a:srgbClr val="000000"/>
              </a:solidFill>
              <a:latin typeface="Arial" charset="0"/>
              <a:ea typeface="Times New Roman" pitchFamily="18" charset="0"/>
              <a:cs typeface="Arial" charset="0"/>
            </a:endParaRPr>
          </a:p>
          <a:p>
            <a:endParaRPr lang="ru-RU" sz="1200" i="1">
              <a:solidFill>
                <a:srgbClr val="000000"/>
              </a:solidFill>
              <a:latin typeface="Arial" charset="0"/>
              <a:ea typeface="Times New Roman" pitchFamily="18" charset="0"/>
              <a:cs typeface="Arial" charset="0"/>
            </a:endParaRPr>
          </a:p>
          <a:p>
            <a:endParaRPr lang="ru-RU" sz="1200" i="1">
              <a:solidFill>
                <a:srgbClr val="000000"/>
              </a:solidFill>
              <a:latin typeface="Arial" charset="0"/>
              <a:ea typeface="Times New Roman" pitchFamily="18" charset="0"/>
              <a:cs typeface="Arial" charset="0"/>
            </a:endParaRPr>
          </a:p>
          <a:p>
            <a:endParaRPr lang="ru-RU" sz="1200" i="1">
              <a:solidFill>
                <a:srgbClr val="000000"/>
              </a:solidFill>
              <a:latin typeface="Arial" charset="0"/>
              <a:ea typeface="Times New Roman" pitchFamily="18" charset="0"/>
              <a:cs typeface="Arial" charset="0"/>
            </a:endParaRPr>
          </a:p>
          <a:p>
            <a:endParaRPr lang="ru-RU" sz="1200" i="1">
              <a:solidFill>
                <a:srgbClr val="000000"/>
              </a:solidFill>
              <a:latin typeface="Arial" charset="0"/>
              <a:ea typeface="Times New Roman" pitchFamily="18" charset="0"/>
              <a:cs typeface="Arial" charset="0"/>
            </a:endParaRPr>
          </a:p>
          <a:p>
            <a:endParaRPr lang="ru-RU" sz="1200" i="1">
              <a:solidFill>
                <a:srgbClr val="000000"/>
              </a:solidFill>
              <a:latin typeface="Arial" charset="0"/>
              <a:ea typeface="Times New Roman" pitchFamily="18" charset="0"/>
              <a:cs typeface="Arial" charset="0"/>
            </a:endParaRPr>
          </a:p>
          <a:p>
            <a:endParaRPr lang="ru-RU" sz="1200" i="1">
              <a:solidFill>
                <a:srgbClr val="000000"/>
              </a:solidFill>
              <a:latin typeface="Arial" charset="0"/>
              <a:ea typeface="Times New Roman" pitchFamily="18" charset="0"/>
              <a:cs typeface="Arial" charset="0"/>
            </a:endParaRPr>
          </a:p>
          <a:p>
            <a:endParaRPr lang="ru-RU" sz="1200" i="1">
              <a:solidFill>
                <a:srgbClr val="000000"/>
              </a:solidFill>
              <a:latin typeface="Arial" charset="0"/>
              <a:ea typeface="Times New Roman" pitchFamily="18" charset="0"/>
              <a:cs typeface="Arial" charset="0"/>
            </a:endParaRPr>
          </a:p>
          <a:p>
            <a:endParaRPr lang="ru-RU" sz="1200" i="1">
              <a:solidFill>
                <a:srgbClr val="000000"/>
              </a:solidFill>
              <a:latin typeface="Arial" charset="0"/>
              <a:ea typeface="Times New Roman" pitchFamily="18" charset="0"/>
              <a:cs typeface="Arial" charset="0"/>
            </a:endParaRPr>
          </a:p>
          <a:p>
            <a:endParaRPr lang="ru-RU" sz="1200" i="1">
              <a:solidFill>
                <a:srgbClr val="000000"/>
              </a:solidFill>
              <a:latin typeface="Arial" charset="0"/>
              <a:ea typeface="Times New Roman" pitchFamily="18" charset="0"/>
              <a:cs typeface="Arial" charset="0"/>
            </a:endParaRPr>
          </a:p>
          <a:p>
            <a:endParaRPr lang="ru-RU" sz="1200" i="1">
              <a:solidFill>
                <a:srgbClr val="000000"/>
              </a:solidFill>
              <a:latin typeface="Arial" charset="0"/>
              <a:ea typeface="Times New Roman" pitchFamily="18" charset="0"/>
              <a:cs typeface="Arial" charset="0"/>
            </a:endParaRPr>
          </a:p>
          <a:p>
            <a:endParaRPr lang="ru-RU" sz="1200" i="1">
              <a:solidFill>
                <a:srgbClr val="000000"/>
              </a:solidFill>
              <a:latin typeface="Arial" charset="0"/>
              <a:ea typeface="Times New Roman" pitchFamily="18" charset="0"/>
              <a:cs typeface="Arial" charset="0"/>
            </a:endParaRPr>
          </a:p>
          <a:p>
            <a:endParaRPr lang="ru-RU" sz="1200" i="1">
              <a:solidFill>
                <a:srgbClr val="000000"/>
              </a:solidFill>
              <a:latin typeface="Arial" charset="0"/>
              <a:ea typeface="Times New Roman" pitchFamily="18" charset="0"/>
              <a:cs typeface="Arial" charset="0"/>
            </a:endParaRPr>
          </a:p>
        </p:txBody>
      </p:sp>
      <p:sp>
        <p:nvSpPr>
          <p:cNvPr id="37891" name="Прямоугольник 5"/>
          <p:cNvSpPr>
            <a:spLocks noChangeArrowheads="1"/>
          </p:cNvSpPr>
          <p:nvPr/>
        </p:nvSpPr>
        <p:spPr bwMode="auto">
          <a:xfrm>
            <a:off x="428625" y="304800"/>
            <a:ext cx="8572500" cy="581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 i="1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На уровне слова:</a:t>
            </a:r>
          </a:p>
          <a:p>
            <a:endParaRPr lang="ru-RU" sz="1800">
              <a:latin typeface="Arial" charset="0"/>
              <a:ea typeface="Times New Roman" pitchFamily="18" charset="0"/>
              <a:cs typeface="Arial" charset="0"/>
            </a:endParaRPr>
          </a:p>
          <a:p>
            <a:pPr eaLnBrk="0" hangingPunct="0"/>
            <a:r>
              <a:rPr lang="ru-RU" sz="1800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– пропуски согласных при их стечении (стрела – «трела», дожди – «дожи», кричат – «кичат»»);</a:t>
            </a:r>
            <a:br>
              <a:rPr lang="ru-RU" sz="1800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</a:br>
            <a:r>
              <a:rPr lang="ru-RU" sz="1800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– пропуски гласных (санки – «снки»», «собака – «сбака»);</a:t>
            </a:r>
            <a:br>
              <a:rPr lang="ru-RU" sz="1800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</a:br>
            <a:r>
              <a:rPr lang="ru-RU" sz="1800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– вставка лишних букв (стол – «стлол»);</a:t>
            </a:r>
            <a:br>
              <a:rPr lang="ru-RU" sz="1800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</a:br>
            <a:r>
              <a:rPr lang="ru-RU" sz="1800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– перестановки букв (тропа – «прота», ковром – «корвом», двор – «довр»)</a:t>
            </a:r>
            <a:br>
              <a:rPr lang="ru-RU" sz="1800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</a:br>
            <a:r>
              <a:rPr lang="ru-RU" sz="1800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– добавление букв (весна – «весная», тоскали – «тосакали»)</a:t>
            </a:r>
            <a:br>
              <a:rPr lang="ru-RU" sz="1800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</a:br>
            <a:r>
              <a:rPr lang="ru-RU" sz="1800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– пропуски, добавления, перестановки слогов (бегемот – «гебемот», голова – «говола».</a:t>
            </a:r>
          </a:p>
          <a:p>
            <a:pPr eaLnBrk="0" hangingPunct="0"/>
            <a:endParaRPr lang="ru-RU" sz="1800">
              <a:latin typeface="Arial" charset="0"/>
              <a:ea typeface="Times New Roman" pitchFamily="18" charset="0"/>
              <a:cs typeface="Arial" charset="0"/>
            </a:endParaRPr>
          </a:p>
          <a:p>
            <a:pPr eaLnBrk="0" hangingPunct="0"/>
            <a:r>
              <a:rPr lang="ru-RU" sz="2400" b="1" i="1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На уровне предложения:</a:t>
            </a:r>
          </a:p>
          <a:p>
            <a:pPr eaLnBrk="0" hangingPunct="0"/>
            <a:endParaRPr lang="ru-RU" sz="1800">
              <a:latin typeface="Arial" charset="0"/>
              <a:ea typeface="Times New Roman" pitchFamily="18" charset="0"/>
              <a:cs typeface="Arial" charset="0"/>
            </a:endParaRPr>
          </a:p>
          <a:p>
            <a:pPr eaLnBrk="0" hangingPunct="0"/>
            <a:r>
              <a:rPr lang="ru-RU" sz="1800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– слитное написание слов, особенно предлогов с другими словами (Были чудные дни. – «быличудные дни». На ветвях ели и сосны. – «Наветвях елии сасны»).</a:t>
            </a:r>
            <a:br>
              <a:rPr lang="ru-RU" sz="1800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</a:br>
            <a:r>
              <a:rPr lang="ru-RU" sz="1800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– раздельное написание слов (приставок, корня) – Летом по реке идут пароходы – «Летам пореке и дут парходы.»</a:t>
            </a:r>
            <a:br>
              <a:rPr lang="ru-RU" sz="1800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</a:br>
            <a:r>
              <a:rPr lang="ru-RU" sz="1800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– запись целого предложения в виде одного (к тому же чаще всего искаженного) «слова» (Цветы стояли на столе – «ЦВТЫСТЯТНАСТЛЕ»).</a:t>
            </a:r>
            <a:endParaRPr lang="ru-RU" sz="1800">
              <a:latin typeface="Arial" charset="0"/>
              <a:ea typeface="Times New Roman" pitchFamily="18" charset="0"/>
              <a:cs typeface="Arial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ChangeArrowheads="1"/>
          </p:cNvSpPr>
          <p:nvPr/>
        </p:nvSpPr>
        <p:spPr bwMode="auto">
          <a:xfrm>
            <a:off x="214313" y="409575"/>
            <a:ext cx="8643937" cy="554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2400" b="1" i="1">
                <a:solidFill>
                  <a:srgbClr val="000000"/>
                </a:solidFill>
                <a:latin typeface="Arial" charset="0"/>
                <a:ea typeface="Times New Roman" pitchFamily="18" charset="0"/>
                <a:cs typeface="Arial" charset="0"/>
              </a:rPr>
              <a:t> На уровне слова.</a:t>
            </a:r>
          </a:p>
          <a:p>
            <a:endParaRPr lang="ru-RU" sz="2400" b="1">
              <a:latin typeface="Arial" charset="0"/>
              <a:ea typeface="Times New Roman" pitchFamily="18" charset="0"/>
              <a:cs typeface="Arial" charset="0"/>
            </a:endParaRPr>
          </a:p>
          <a:p>
            <a:pPr eaLnBrk="0" hangingPunct="0">
              <a:buFontTx/>
              <a:buAutoNum type="arabicPeriod"/>
            </a:pPr>
            <a:r>
              <a:rPr lang="ru-RU" sz="2000">
                <a:solidFill>
                  <a:srgbClr val="000000"/>
                </a:solidFill>
                <a:latin typeface="Arial" charset="0"/>
                <a:ea typeface="Calibri" pitchFamily="34" charset="0"/>
                <a:cs typeface="Arial" charset="0"/>
              </a:rPr>
              <a:t>Искажение морфологической структуры слова, замена префиксов и суффиксов (напала – «попала», ежата – «ежонки», рука – «рукища»);</a:t>
            </a:r>
            <a:endParaRPr lang="ru-RU" sz="2000">
              <a:solidFill>
                <a:srgbClr val="000000"/>
              </a:solidFill>
              <a:latin typeface="Arial" charset="0"/>
              <a:ea typeface="Calibri" pitchFamily="34" charset="0"/>
              <a:cs typeface="Times New Roman" pitchFamily="18" charset="0"/>
            </a:endParaRPr>
          </a:p>
          <a:p>
            <a:pPr eaLnBrk="0" hangingPunct="0">
              <a:buFontTx/>
              <a:buAutoNum type="arabicPeriod"/>
            </a:pPr>
            <a:r>
              <a:rPr lang="ru-RU" sz="2000">
                <a:solidFill>
                  <a:srgbClr val="000000"/>
                </a:solidFill>
                <a:latin typeface="Arial" charset="0"/>
                <a:ea typeface="Calibri" pitchFamily="34" charset="0"/>
                <a:cs typeface="Arial" charset="0"/>
              </a:rPr>
              <a:t>Изменение падежных окончаний («много деревов»);</a:t>
            </a:r>
            <a:endParaRPr lang="ru-RU" sz="2000">
              <a:solidFill>
                <a:srgbClr val="000000"/>
              </a:solidFill>
              <a:latin typeface="Arial" charset="0"/>
              <a:ea typeface="Calibri" pitchFamily="34" charset="0"/>
              <a:cs typeface="Times New Roman" pitchFamily="18" charset="0"/>
            </a:endParaRPr>
          </a:p>
          <a:p>
            <a:pPr eaLnBrk="0" hangingPunct="0">
              <a:buFontTx/>
              <a:buAutoNum type="arabicPeriod"/>
            </a:pPr>
            <a:r>
              <a:rPr lang="ru-RU" sz="2000">
                <a:solidFill>
                  <a:srgbClr val="000000"/>
                </a:solidFill>
                <a:latin typeface="Arial" charset="0"/>
                <a:ea typeface="Calibri" pitchFamily="34" charset="0"/>
                <a:cs typeface="Arial" charset="0"/>
              </a:rPr>
              <a:t>Нарушение предложных конструкций (над столом – «на столом»)</a:t>
            </a:r>
            <a:endParaRPr lang="ru-RU" sz="2000">
              <a:solidFill>
                <a:srgbClr val="000000"/>
              </a:solidFill>
              <a:latin typeface="Arial" charset="0"/>
              <a:ea typeface="Calibri" pitchFamily="34" charset="0"/>
              <a:cs typeface="Times New Roman" pitchFamily="18" charset="0"/>
            </a:endParaRPr>
          </a:p>
          <a:p>
            <a:pPr eaLnBrk="0" hangingPunct="0">
              <a:buFontTx/>
              <a:buAutoNum type="arabicPeriod"/>
            </a:pPr>
            <a:r>
              <a:rPr lang="ru-RU" sz="2000">
                <a:solidFill>
                  <a:srgbClr val="000000"/>
                </a:solidFill>
                <a:latin typeface="Arial" charset="0"/>
                <a:ea typeface="Calibri" pitchFamily="34" charset="0"/>
                <a:cs typeface="Arial" charset="0"/>
              </a:rPr>
              <a:t>Изменение падежа местоимений (около него – «около ним»);</a:t>
            </a:r>
          </a:p>
          <a:p>
            <a:pPr eaLnBrk="0" hangingPunct="0">
              <a:buFontTx/>
              <a:buAutoNum type="arabicPeriod"/>
            </a:pPr>
            <a:endParaRPr lang="ru-RU" sz="2000">
              <a:latin typeface="Arial" charset="0"/>
            </a:endParaRPr>
          </a:p>
          <a:p>
            <a:pPr eaLnBrk="0" hangingPunct="0"/>
            <a:r>
              <a:rPr lang="ru-RU" sz="2000" i="1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.</a:t>
            </a:r>
            <a:endParaRPr lang="ru-RU" sz="2400" i="1">
              <a:solidFill>
                <a:srgbClr val="000000"/>
              </a:solidFill>
              <a:latin typeface="Arial" charset="0"/>
              <a:cs typeface="Times New Roman" pitchFamily="18" charset="0"/>
            </a:endParaRPr>
          </a:p>
          <a:p>
            <a:pPr eaLnBrk="0" hangingPunct="0"/>
            <a:r>
              <a:rPr lang="ru-RU" sz="2400" b="1" i="1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На уровне словосочетения и предложения</a:t>
            </a:r>
            <a:endParaRPr lang="ru-RU" sz="2400">
              <a:latin typeface="Arial" charset="0"/>
            </a:endParaRPr>
          </a:p>
          <a:p>
            <a:pPr eaLnBrk="0" hangingPunct="0">
              <a:buFontTx/>
              <a:buAutoNum type="arabicPeriod"/>
            </a:pPr>
            <a:r>
              <a:rPr lang="ru-RU" sz="2000">
                <a:solidFill>
                  <a:srgbClr val="000000"/>
                </a:solidFill>
                <a:latin typeface="Arial" charset="0"/>
              </a:rPr>
              <a:t>Нарушение  согласования</a:t>
            </a:r>
          </a:p>
          <a:p>
            <a:pPr eaLnBrk="0" hangingPunct="0"/>
            <a:r>
              <a:rPr lang="ru-RU" sz="2000">
                <a:solidFill>
                  <a:srgbClr val="000000"/>
                </a:solidFill>
                <a:latin typeface="Arial" charset="0"/>
              </a:rPr>
              <a:t>         (сущ. + прил., сущ. +  числ., – «белая облака», «весёлые день», «красивое сумка», «пять собаки», семь бабочков» и.т.д.);</a:t>
            </a:r>
          </a:p>
          <a:p>
            <a:pPr eaLnBrk="0" hangingPunct="0"/>
            <a:r>
              <a:rPr lang="ru-RU" sz="2000">
                <a:solidFill>
                  <a:srgbClr val="000000"/>
                </a:solidFill>
                <a:latin typeface="Arial" charset="0"/>
              </a:rPr>
              <a:t> 2.Нарушение согласования слов в предложении </a:t>
            </a:r>
          </a:p>
          <a:p>
            <a:pPr eaLnBrk="0" hangingPunct="0"/>
            <a:r>
              <a:rPr lang="ru-RU" sz="2000">
                <a:solidFill>
                  <a:srgbClr val="000000"/>
                </a:solidFill>
                <a:latin typeface="Arial" charset="0"/>
              </a:rPr>
              <a:t>        (Дети учатся в школе. – «Дети учится школе». Грибы растут под ёлками. – «Грибы растут под ёлки».).</a:t>
            </a:r>
            <a:endParaRPr lang="ru-RU" sz="2000">
              <a:latin typeface="Arial" charset="0"/>
            </a:endParaRPr>
          </a:p>
          <a:p>
            <a:pPr eaLnBrk="0" hangingPunct="0"/>
            <a:endParaRPr lang="ru-RU" sz="1800"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8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2875" y="0"/>
            <a:ext cx="9001125" cy="6524625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ru-RU" sz="2800" b="1" dirty="0" smtClean="0">
              <a:solidFill>
                <a:srgbClr val="000000"/>
              </a:solidFill>
              <a:effectLst/>
            </a:endParaRP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800" b="1" dirty="0" smtClean="0">
                <a:solidFill>
                  <a:srgbClr val="000000"/>
                </a:solidFill>
                <a:effectLst/>
              </a:rPr>
              <a:t>ВЫВОД: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ru-RU" sz="2800" b="1" dirty="0" smtClean="0">
              <a:solidFill>
                <a:srgbClr val="FF0000"/>
              </a:solidFill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ru-RU" sz="2400" dirty="0" smtClean="0"/>
              <a:t>  </a:t>
            </a:r>
            <a:r>
              <a:rPr lang="ru-RU" sz="2400" dirty="0" smtClean="0">
                <a:solidFill>
                  <a:srgbClr val="000000"/>
                </a:solidFill>
                <a:effectLst/>
                <a:cs typeface="Arial" pitchFamily="34" charset="0"/>
              </a:rPr>
              <a:t>Для  своевременного  выявления детей, имеющих нарушения письменной речи,  учитель должен быть знаком с проявлениями этих нарушений. Но необходимо помнить, что эти знания дают учителю возможность только  вовремя  обратить  внимание на проблемы ребенка,  посоветовать  родителям обратиться    к логопеду,  но  ни  в  коем  случае  не  дают  право  </a:t>
            </a:r>
            <a:r>
              <a:rPr lang="ru-RU" sz="2400" b="1" dirty="0" smtClean="0">
                <a:solidFill>
                  <a:srgbClr val="000000"/>
                </a:solidFill>
                <a:effectLst/>
                <a:cs typeface="Arial" pitchFamily="34" charset="0"/>
              </a:rPr>
              <a:t>самостоятельно </a:t>
            </a:r>
            <a:r>
              <a:rPr lang="ru-RU" sz="2400" dirty="0" smtClean="0">
                <a:solidFill>
                  <a:srgbClr val="000000"/>
                </a:solidFill>
                <a:effectLst/>
                <a:cs typeface="Arial" pitchFamily="34" charset="0"/>
              </a:rPr>
              <a:t> делать  заключение, тем  самым подвергая,  и  ребенка, и  родителей  лишнему  беспокойству, вполне возможно - и необоснованному.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ru-RU" sz="2400" dirty="0" smtClean="0">
              <a:solidFill>
                <a:srgbClr val="000000"/>
              </a:solidFill>
              <a:effectLst/>
              <a:cs typeface="Arial" pitchFamily="34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ru-RU" sz="2400" dirty="0" smtClean="0">
                <a:solidFill>
                  <a:srgbClr val="000000"/>
                </a:solidFill>
                <a:effectLst/>
                <a:cs typeface="Arial" pitchFamily="34" charset="0"/>
              </a:rPr>
              <a:t>  В зависимости от того, каковы  причины,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400" dirty="0" smtClean="0">
                <a:solidFill>
                  <a:srgbClr val="000000"/>
                </a:solidFill>
                <a:effectLst/>
                <a:cs typeface="Arial" pitchFamily="34" charset="0"/>
              </a:rPr>
              <a:t>обуславливающие проблемы в обучении, показаны занятия либо с одним специалистом, либо с несколькими одновременно.</a:t>
            </a:r>
          </a:p>
          <a:p>
            <a:pPr eaLnBrk="1" hangingPunct="1">
              <a:lnSpc>
                <a:spcPct val="90000"/>
              </a:lnSpc>
              <a:defRPr/>
            </a:pPr>
            <a:endParaRPr lang="ru-RU" sz="2400" dirty="0" smtClean="0">
              <a:solidFill>
                <a:srgbClr val="000000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8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48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48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48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8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48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48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48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88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488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488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488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38" y="714375"/>
            <a:ext cx="7643812" cy="2357438"/>
          </a:xfrm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ru-RU" b="1" dirty="0" smtClean="0">
                <a:solidFill>
                  <a:srgbClr val="000000"/>
                </a:solidFill>
              </a:rPr>
              <a:t>                 Режим работы</a:t>
            </a:r>
          </a:p>
          <a:p>
            <a:pPr>
              <a:defRPr/>
            </a:pPr>
            <a:r>
              <a:rPr lang="ru-RU" b="1" dirty="0" smtClean="0">
                <a:solidFill>
                  <a:srgbClr val="000000"/>
                </a:solidFill>
              </a:rPr>
              <a:t>понедельник</a:t>
            </a:r>
            <a:endParaRPr lang="ru-RU" dirty="0" smtClean="0">
              <a:solidFill>
                <a:srgbClr val="000000"/>
              </a:solidFill>
            </a:endParaRPr>
          </a:p>
          <a:p>
            <a:pPr>
              <a:defRPr/>
            </a:pPr>
            <a:r>
              <a:rPr lang="ru-RU" b="1" dirty="0" smtClean="0">
                <a:solidFill>
                  <a:srgbClr val="000000"/>
                </a:solidFill>
              </a:rPr>
              <a:t>вторник            </a:t>
            </a:r>
            <a:endParaRPr lang="ru-RU" dirty="0" smtClean="0">
              <a:solidFill>
                <a:srgbClr val="000000"/>
              </a:solidFill>
            </a:endParaRPr>
          </a:p>
          <a:p>
            <a:pPr>
              <a:defRPr/>
            </a:pPr>
            <a:r>
              <a:rPr lang="ru-RU" b="1" dirty="0" smtClean="0">
                <a:solidFill>
                  <a:srgbClr val="000000"/>
                </a:solidFill>
              </a:rPr>
              <a:t>среда                   10.00 – 14.00</a:t>
            </a:r>
            <a:endParaRPr lang="ru-RU" dirty="0" smtClean="0">
              <a:solidFill>
                <a:srgbClr val="000000"/>
              </a:solidFill>
            </a:endParaRPr>
          </a:p>
          <a:p>
            <a:pPr>
              <a:defRPr/>
            </a:pPr>
            <a:r>
              <a:rPr lang="ru-RU" b="1" dirty="0" smtClean="0">
                <a:solidFill>
                  <a:srgbClr val="000000"/>
                </a:solidFill>
              </a:rPr>
              <a:t>четверг</a:t>
            </a:r>
            <a:endParaRPr lang="ru-RU" dirty="0" smtClean="0">
              <a:solidFill>
                <a:srgbClr val="000000"/>
              </a:solidFill>
            </a:endParaRPr>
          </a:p>
          <a:p>
            <a:pPr>
              <a:defRPr/>
            </a:pPr>
            <a:r>
              <a:rPr lang="ru-RU" b="1" dirty="0" smtClean="0">
                <a:solidFill>
                  <a:srgbClr val="000000"/>
                </a:solidFill>
              </a:rPr>
              <a:t>Пятница</a:t>
            </a:r>
            <a:endParaRPr lang="ru-RU" dirty="0" smtClean="0">
              <a:solidFill>
                <a:srgbClr val="000000"/>
              </a:solidFill>
            </a:endParaRPr>
          </a:p>
          <a:p>
            <a:pPr>
              <a:defRPr/>
            </a:pPr>
            <a:endParaRPr lang="ru-RU" dirty="0" smtClean="0">
              <a:solidFill>
                <a:srgbClr val="000000"/>
              </a:solidFill>
            </a:endParaRPr>
          </a:p>
          <a:p>
            <a:pPr>
              <a:defRPr/>
            </a:pPr>
            <a:r>
              <a:rPr lang="ru-RU" dirty="0" smtClean="0">
                <a:solidFill>
                  <a:srgbClr val="000000"/>
                </a:solidFill>
              </a:rPr>
              <a:t>пятница   13.00-14.00 – консультации для родителей</a:t>
            </a:r>
          </a:p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Пастель">
  <a:themeElements>
    <a:clrScheme name="Пастель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Пастель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Пастель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Круги">
  <a:themeElements>
    <a:clrScheme name="Круги 3">
      <a:dk1>
        <a:srgbClr val="008AE8"/>
      </a:dk1>
      <a:lt1>
        <a:srgbClr val="FFFFFF"/>
      </a:lt1>
      <a:dk2>
        <a:srgbClr val="0068AE"/>
      </a:dk2>
      <a:lt2>
        <a:srgbClr val="CCECFF"/>
      </a:lt2>
      <a:accent1>
        <a:srgbClr val="009999"/>
      </a:accent1>
      <a:accent2>
        <a:srgbClr val="0088E4"/>
      </a:accent2>
      <a:accent3>
        <a:srgbClr val="AAB9D3"/>
      </a:accent3>
      <a:accent4>
        <a:srgbClr val="DADADA"/>
      </a:accent4>
      <a:accent5>
        <a:srgbClr val="AACACA"/>
      </a:accent5>
      <a:accent6>
        <a:srgbClr val="007BCF"/>
      </a:accent6>
      <a:hlink>
        <a:srgbClr val="99FF99"/>
      </a:hlink>
      <a:folHlink>
        <a:srgbClr val="AFE1FF"/>
      </a:folHlink>
    </a:clrScheme>
    <a:fontScheme name="Круги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Круги 1">
        <a:dk1>
          <a:srgbClr val="2B2B85"/>
        </a:dk1>
        <a:lt1>
          <a:srgbClr val="FFFFFF"/>
        </a:lt1>
        <a:dk2>
          <a:srgbClr val="00254A"/>
        </a:dk2>
        <a:lt2>
          <a:srgbClr val="C0C0C0"/>
        </a:lt2>
        <a:accent1>
          <a:srgbClr val="0099FF"/>
        </a:accent1>
        <a:accent2>
          <a:srgbClr val="006699"/>
        </a:accent2>
        <a:accent3>
          <a:srgbClr val="AAACB1"/>
        </a:accent3>
        <a:accent4>
          <a:srgbClr val="DADADA"/>
        </a:accent4>
        <a:accent5>
          <a:srgbClr val="AACAFF"/>
        </a:accent5>
        <a:accent6>
          <a:srgbClr val="005C8A"/>
        </a:accent6>
        <a:hlink>
          <a:srgbClr val="99CCFF"/>
        </a:hlink>
        <a:folHlink>
          <a:srgbClr val="8F8FB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2">
        <a:dk1>
          <a:srgbClr val="3B4B5D"/>
        </a:dk1>
        <a:lt1>
          <a:srgbClr val="FFFFFF"/>
        </a:lt1>
        <a:dk2>
          <a:srgbClr val="466886"/>
        </a:dk2>
        <a:lt2>
          <a:srgbClr val="CCECFF"/>
        </a:lt2>
        <a:accent1>
          <a:srgbClr val="6D9D97"/>
        </a:accent1>
        <a:accent2>
          <a:srgbClr val="53718C"/>
        </a:accent2>
        <a:accent3>
          <a:srgbClr val="B0B9C3"/>
        </a:accent3>
        <a:accent4>
          <a:srgbClr val="DADADA"/>
        </a:accent4>
        <a:accent5>
          <a:srgbClr val="BACCC9"/>
        </a:accent5>
        <a:accent6>
          <a:srgbClr val="4A667E"/>
        </a:accent6>
        <a:hlink>
          <a:srgbClr val="99CCFF"/>
        </a:hlink>
        <a:folHlink>
          <a:srgbClr val="A97CF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3">
        <a:dk1>
          <a:srgbClr val="008AE8"/>
        </a:dk1>
        <a:lt1>
          <a:srgbClr val="FFFFFF"/>
        </a:lt1>
        <a:dk2>
          <a:srgbClr val="0068AE"/>
        </a:dk2>
        <a:lt2>
          <a:srgbClr val="CCECFF"/>
        </a:lt2>
        <a:accent1>
          <a:srgbClr val="009999"/>
        </a:accent1>
        <a:accent2>
          <a:srgbClr val="0088E4"/>
        </a:accent2>
        <a:accent3>
          <a:srgbClr val="AAB9D3"/>
        </a:accent3>
        <a:accent4>
          <a:srgbClr val="DADADA"/>
        </a:accent4>
        <a:accent5>
          <a:srgbClr val="AACACA"/>
        </a:accent5>
        <a:accent6>
          <a:srgbClr val="007BCF"/>
        </a:accent6>
        <a:hlink>
          <a:srgbClr val="99FF99"/>
        </a:hlink>
        <a:folHlink>
          <a:srgbClr val="AFE1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4">
        <a:dk1>
          <a:srgbClr val="9B69FF"/>
        </a:dk1>
        <a:lt1>
          <a:srgbClr val="FFFFFF"/>
        </a:lt1>
        <a:dk2>
          <a:srgbClr val="666699"/>
        </a:dk2>
        <a:lt2>
          <a:srgbClr val="D9D9FF"/>
        </a:lt2>
        <a:accent1>
          <a:srgbClr val="66CCFF"/>
        </a:accent1>
        <a:accent2>
          <a:srgbClr val="9966FF"/>
        </a:accent2>
        <a:accent3>
          <a:srgbClr val="B8B8CA"/>
        </a:accent3>
        <a:accent4>
          <a:srgbClr val="DADADA"/>
        </a:accent4>
        <a:accent5>
          <a:srgbClr val="B8E2FF"/>
        </a:accent5>
        <a:accent6>
          <a:srgbClr val="8A5CE7"/>
        </a:accent6>
        <a:hlink>
          <a:srgbClr val="0099CC"/>
        </a:hlink>
        <a:folHlink>
          <a:srgbClr val="0033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5">
        <a:dk1>
          <a:srgbClr val="008080"/>
        </a:dk1>
        <a:lt1>
          <a:srgbClr val="FFFFFF"/>
        </a:lt1>
        <a:dk2>
          <a:srgbClr val="006666"/>
        </a:dk2>
        <a:lt2>
          <a:srgbClr val="FFFFCC"/>
        </a:lt2>
        <a:accent1>
          <a:srgbClr val="0099FF"/>
        </a:accent1>
        <a:accent2>
          <a:srgbClr val="008080"/>
        </a:accent2>
        <a:accent3>
          <a:srgbClr val="AAB8B8"/>
        </a:accent3>
        <a:accent4>
          <a:srgbClr val="DADADA"/>
        </a:accent4>
        <a:accent5>
          <a:srgbClr val="AACAFF"/>
        </a:accent5>
        <a:accent6>
          <a:srgbClr val="007373"/>
        </a:accent6>
        <a:hlink>
          <a:srgbClr val="1ACE9F"/>
        </a:hlink>
        <a:folHlink>
          <a:srgbClr val="A5B5C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6">
        <a:dk1>
          <a:srgbClr val="CDD9D1"/>
        </a:dk1>
        <a:lt1>
          <a:srgbClr val="FFFFFF"/>
        </a:lt1>
        <a:dk2>
          <a:srgbClr val="A3BBA9"/>
        </a:dk2>
        <a:lt2>
          <a:srgbClr val="007D80"/>
        </a:lt2>
        <a:accent1>
          <a:srgbClr val="9CA8A4"/>
        </a:accent1>
        <a:accent2>
          <a:srgbClr val="CBD7CE"/>
        </a:accent2>
        <a:accent3>
          <a:srgbClr val="CEDAD1"/>
        </a:accent3>
        <a:accent4>
          <a:srgbClr val="DADADA"/>
        </a:accent4>
        <a:accent5>
          <a:srgbClr val="CBD1CF"/>
        </a:accent5>
        <a:accent6>
          <a:srgbClr val="B8C3BA"/>
        </a:accent6>
        <a:hlink>
          <a:srgbClr val="0099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7">
        <a:dk1>
          <a:srgbClr val="686B5D"/>
        </a:dk1>
        <a:lt1>
          <a:srgbClr val="DCDAD0"/>
        </a:lt1>
        <a:dk2>
          <a:srgbClr val="525040"/>
        </a:dk2>
        <a:lt2>
          <a:srgbClr val="D3D2A6"/>
        </a:lt2>
        <a:accent1>
          <a:srgbClr val="5D8770"/>
        </a:accent1>
        <a:accent2>
          <a:srgbClr val="686B5D"/>
        </a:accent2>
        <a:accent3>
          <a:srgbClr val="B3B3AF"/>
        </a:accent3>
        <a:accent4>
          <a:srgbClr val="BCBAB1"/>
        </a:accent4>
        <a:accent5>
          <a:srgbClr val="B6C3BB"/>
        </a:accent5>
        <a:accent6>
          <a:srgbClr val="5E6053"/>
        </a:accent6>
        <a:hlink>
          <a:srgbClr val="85B7A9"/>
        </a:hlink>
        <a:folHlink>
          <a:srgbClr val="B8936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8">
        <a:dk1>
          <a:srgbClr val="000000"/>
        </a:dk1>
        <a:lt1>
          <a:srgbClr val="EAEAEA"/>
        </a:lt1>
        <a:dk2>
          <a:srgbClr val="000000"/>
        </a:dk2>
        <a:lt2>
          <a:srgbClr val="B2B2B2"/>
        </a:lt2>
        <a:accent1>
          <a:srgbClr val="A4BCC4"/>
        </a:accent1>
        <a:accent2>
          <a:srgbClr val="FFFFFF"/>
        </a:accent2>
        <a:accent3>
          <a:srgbClr val="F3F3F3"/>
        </a:accent3>
        <a:accent4>
          <a:srgbClr val="000000"/>
        </a:accent4>
        <a:accent5>
          <a:srgbClr val="CFDADE"/>
        </a:accent5>
        <a:accent6>
          <a:srgbClr val="E7E7E7"/>
        </a:accent6>
        <a:hlink>
          <a:srgbClr val="0066FF"/>
        </a:hlink>
        <a:folHlink>
          <a:srgbClr val="00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руги 9">
        <a:dk1>
          <a:srgbClr val="000000"/>
        </a:dk1>
        <a:lt1>
          <a:srgbClr val="D7D1B9"/>
        </a:lt1>
        <a:dk2>
          <a:srgbClr val="B39257"/>
        </a:dk2>
        <a:lt2>
          <a:srgbClr val="B1A887"/>
        </a:lt2>
        <a:accent1>
          <a:srgbClr val="FFCC66"/>
        </a:accent1>
        <a:accent2>
          <a:srgbClr val="E6E3AC"/>
        </a:accent2>
        <a:accent3>
          <a:srgbClr val="E8E5D9"/>
        </a:accent3>
        <a:accent4>
          <a:srgbClr val="000000"/>
        </a:accent4>
        <a:accent5>
          <a:srgbClr val="FFE2B8"/>
        </a:accent5>
        <a:accent6>
          <a:srgbClr val="D0CE9B"/>
        </a:accent6>
        <a:hlink>
          <a:srgbClr val="666633"/>
        </a:hlink>
        <a:folHlink>
          <a:srgbClr val="9C98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Proposal</Template>
  <TotalTime>1460</TotalTime>
  <Words>499</Words>
  <Application>Microsoft Office PowerPoint</Application>
  <PresentationFormat>On-screen Show (4:3)</PresentationFormat>
  <Paragraphs>106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Шаблон оформления</vt:lpstr>
      </vt:variant>
      <vt:variant>
        <vt:i4>5</vt:i4>
      </vt:variant>
      <vt:variant>
        <vt:lpstr>Заголовки слайдов</vt:lpstr>
      </vt:variant>
      <vt:variant>
        <vt:i4>10</vt:i4>
      </vt:variant>
    </vt:vector>
  </HeadingPairs>
  <TitlesOfParts>
    <vt:vector size="22" baseType="lpstr">
      <vt:lpstr>Tahoma</vt:lpstr>
      <vt:lpstr>Arial</vt:lpstr>
      <vt:lpstr>Comic Sans MS</vt:lpstr>
      <vt:lpstr>Calibri</vt:lpstr>
      <vt:lpstr>Wingdings</vt:lpstr>
      <vt:lpstr>Verdana</vt:lpstr>
      <vt:lpstr>Times New Roman</vt:lpstr>
      <vt:lpstr>Пастель</vt:lpstr>
      <vt:lpstr>Круги</vt:lpstr>
      <vt:lpstr>Пастель</vt:lpstr>
      <vt:lpstr>Круги</vt:lpstr>
      <vt:lpstr>Круги</vt:lpstr>
      <vt:lpstr>Нарушение письменной речи у младших школьников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Логопедия</dc:title>
  <dc:creator>USER</dc:creator>
  <cp:lastModifiedBy>Педагог</cp:lastModifiedBy>
  <cp:revision>42</cp:revision>
  <dcterms:created xsi:type="dcterms:W3CDTF">2007-05-24T10:08:17Z</dcterms:created>
  <dcterms:modified xsi:type="dcterms:W3CDTF">2012-09-14T04:51:52Z</dcterms:modified>
</cp:coreProperties>
</file>