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1" r:id="rId1"/>
    <p:sldMasterId id="2147484029" r:id="rId2"/>
  </p:sldMasterIdLst>
  <p:sldIdLst>
    <p:sldId id="256" r:id="rId3"/>
    <p:sldId id="281" r:id="rId4"/>
    <p:sldId id="265" r:id="rId5"/>
    <p:sldId id="283" r:id="rId6"/>
    <p:sldId id="292" r:id="rId7"/>
    <p:sldId id="291" r:id="rId8"/>
    <p:sldId id="271" r:id="rId9"/>
    <p:sldId id="272" r:id="rId10"/>
    <p:sldId id="296" r:id="rId11"/>
    <p:sldId id="295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DF8C05"/>
    <a:srgbClr val="FF9900"/>
    <a:srgbClr val="FFFF00"/>
    <a:srgbClr val="FF0000"/>
    <a:srgbClr val="FF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28325" autoAdjust="0"/>
    <p:restoredTop sz="92295" autoAdjust="0"/>
  </p:normalViewPr>
  <p:slideViewPr>
    <p:cSldViewPr>
      <p:cViewPr>
        <p:scale>
          <a:sx n="80" d="100"/>
          <a:sy n="80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/>
            <a:ahLst/>
            <a:cxnLst>
              <a:cxn ang="0">
                <a:pos x="2822" y="0"/>
              </a:cxn>
              <a:cxn ang="0">
                <a:pos x="0" y="975"/>
              </a:cxn>
              <a:cxn ang="0">
                <a:pos x="2169" y="3619"/>
              </a:cxn>
              <a:cxn ang="0">
                <a:pos x="3985" y="1125"/>
              </a:cxn>
              <a:cxn ang="0">
                <a:pos x="2822" y="0"/>
              </a:cxn>
              <a:cxn ang="0">
                <a:pos x="2822" y="0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6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9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6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Freeform 21"/>
            <p:cNvSpPr>
              <a:spLocks/>
            </p:cNvSpPr>
            <p:nvPr userDrawn="1"/>
          </p:nvSpPr>
          <p:spPr bwMode="auto">
            <a:xfrm rot="7320404">
              <a:off x="5000" y="2913"/>
              <a:ext cx="416" cy="265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9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9" cy="667"/>
              <a:chOff x="4986" y="2752"/>
              <a:chExt cx="469" cy="667"/>
            </a:xfrm>
          </p:grpSpPr>
          <p:sp>
            <p:nvSpPr>
              <p:cNvPr id="20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1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3" name="Freeform 26"/>
              <p:cNvSpPr>
                <a:spLocks/>
              </p:cNvSpPr>
              <p:nvPr userDrawn="1"/>
            </p:nvSpPr>
            <p:spPr bwMode="auto">
              <a:xfrm rot="7320404">
                <a:off x="5364" y="2873"/>
                <a:ext cx="63" cy="118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4" name="Freeform 27"/>
              <p:cNvSpPr>
                <a:spLocks/>
              </p:cNvSpPr>
              <p:nvPr userDrawn="1"/>
            </p:nvSpPr>
            <p:spPr bwMode="auto">
              <a:xfrm rot="7320404">
                <a:off x="5137" y="3000"/>
                <a:ext cx="193" cy="10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25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16" y="256"/>
              </a:cxn>
              <a:cxn ang="0">
                <a:pos x="1560" y="144"/>
              </a:cxn>
              <a:cxn ang="0">
                <a:pos x="1856" y="376"/>
              </a:cxn>
              <a:cxn ang="0">
                <a:pos x="2344" y="152"/>
              </a:cxn>
              <a:cxn ang="0">
                <a:pos x="3536" y="456"/>
              </a:cxn>
              <a:cxn ang="0">
                <a:pos x="4288" y="136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6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/>
            <a:ahLst/>
            <a:cxnLst>
              <a:cxn ang="0">
                <a:pos x="0" y="32"/>
              </a:cxn>
              <a:cxn ang="0">
                <a:pos x="280" y="144"/>
              </a:cxn>
              <a:cxn ang="0">
                <a:pos x="448" y="16"/>
              </a:cxn>
              <a:cxn ang="0">
                <a:pos x="560" y="240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765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7651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78EE46-C6C3-4100-82CD-926BD1666F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FCBAA-2C8D-4055-93A4-D3E688AAF5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B7BCEB-2FA8-4570-BBBB-446472D41B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/>
              <a:ahLst/>
              <a:cxnLst>
                <a:cxn ang="0">
                  <a:pos x="5740" y="4316"/>
                </a:cxn>
                <a:cxn ang="0">
                  <a:pos x="0" y="4316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4316"/>
                </a:cxn>
                <a:cxn ang="0">
                  <a:pos x="5740" y="4316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9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0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3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4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5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6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7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7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0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2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3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4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5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6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8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0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1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/>
                <a:ahLst/>
                <a:cxnLst>
                  <a:cxn ang="0">
                    <a:pos x="518" y="18"/>
                  </a:cxn>
                  <a:cxn ang="0">
                    <a:pos x="597" y="24"/>
                  </a:cxn>
                  <a:cxn ang="0">
                    <a:pos x="682" y="30"/>
                  </a:cxn>
                  <a:cxn ang="0">
                    <a:pos x="755" y="42"/>
                  </a:cxn>
                  <a:cxn ang="0">
                    <a:pos x="828" y="60"/>
                  </a:cxn>
                  <a:cxn ang="0">
                    <a:pos x="835" y="42"/>
                  </a:cxn>
                  <a:cxn ang="0">
                    <a:pos x="761" y="24"/>
                  </a:cxn>
                  <a:cxn ang="0">
                    <a:pos x="688" y="12"/>
                  </a:cxn>
                  <a:cxn ang="0">
                    <a:pos x="603" y="6"/>
                  </a:cxn>
                  <a:cxn ang="0">
                    <a:pos x="518" y="0"/>
                  </a:cxn>
                  <a:cxn ang="0">
                    <a:pos x="372" y="12"/>
                  </a:cxn>
                  <a:cxn ang="0">
                    <a:pos x="232" y="36"/>
                  </a:cxn>
                  <a:cxn ang="0">
                    <a:pos x="110" y="78"/>
                  </a:cxn>
                  <a:cxn ang="0">
                    <a:pos x="0" y="132"/>
                  </a:cxn>
                  <a:cxn ang="0">
                    <a:pos x="19" y="150"/>
                  </a:cxn>
                  <a:cxn ang="0">
                    <a:pos x="122" y="96"/>
                  </a:cxn>
                  <a:cxn ang="0">
                    <a:pos x="244" y="54"/>
                  </a:cxn>
                  <a:cxn ang="0">
                    <a:pos x="378" y="30"/>
                  </a:cxn>
                  <a:cxn ang="0">
                    <a:pos x="518" y="18"/>
                  </a:cxn>
                  <a:cxn ang="0">
                    <a:pos x="518" y="18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2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/>
                <a:ahLst/>
                <a:cxnLst>
                  <a:cxn ang="0">
                    <a:pos x="31" y="263"/>
                  </a:cxn>
                  <a:cxn ang="0">
                    <a:pos x="43" y="191"/>
                  </a:cxn>
                  <a:cxn ang="0">
                    <a:pos x="67" y="131"/>
                  </a:cxn>
                  <a:cxn ang="0">
                    <a:pos x="116" y="72"/>
                  </a:cxn>
                  <a:cxn ang="0">
                    <a:pos x="171" y="18"/>
                  </a:cxn>
                  <a:cxn ang="0">
                    <a:pos x="153" y="0"/>
                  </a:cxn>
                  <a:cxn ang="0">
                    <a:pos x="86" y="60"/>
                  </a:cxn>
                  <a:cxn ang="0">
                    <a:pos x="43" y="120"/>
                  </a:cxn>
                  <a:cxn ang="0">
                    <a:pos x="13" y="191"/>
                  </a:cxn>
                  <a:cxn ang="0">
                    <a:pos x="0" y="263"/>
                  </a:cxn>
                  <a:cxn ang="0">
                    <a:pos x="6" y="317"/>
                  </a:cxn>
                  <a:cxn ang="0">
                    <a:pos x="25" y="365"/>
                  </a:cxn>
                  <a:cxn ang="0">
                    <a:pos x="49" y="413"/>
                  </a:cxn>
                  <a:cxn ang="0">
                    <a:pos x="86" y="461"/>
                  </a:cxn>
                  <a:cxn ang="0">
                    <a:pos x="122" y="461"/>
                  </a:cxn>
                  <a:cxn ang="0">
                    <a:pos x="86" y="413"/>
                  </a:cxn>
                  <a:cxn ang="0">
                    <a:pos x="55" y="365"/>
                  </a:cxn>
                  <a:cxn ang="0">
                    <a:pos x="37" y="317"/>
                  </a:cxn>
                  <a:cxn ang="0">
                    <a:pos x="31" y="263"/>
                  </a:cxn>
                  <a:cxn ang="0">
                    <a:pos x="31" y="263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3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4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5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6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/>
                <a:ahLst/>
                <a:cxnLst>
                  <a:cxn ang="0">
                    <a:pos x="18" y="443"/>
                  </a:cxn>
                  <a:cxn ang="0">
                    <a:pos x="24" y="371"/>
                  </a:cxn>
                  <a:cxn ang="0">
                    <a:pos x="55" y="305"/>
                  </a:cxn>
                  <a:cxn ang="0">
                    <a:pos x="91" y="246"/>
                  </a:cxn>
                  <a:cxn ang="0">
                    <a:pos x="146" y="186"/>
                  </a:cxn>
                  <a:cxn ang="0">
                    <a:pos x="213" y="132"/>
                  </a:cxn>
                  <a:cxn ang="0">
                    <a:pos x="292" y="84"/>
                  </a:cxn>
                  <a:cxn ang="0">
                    <a:pos x="384" y="48"/>
                  </a:cxn>
                  <a:cxn ang="0">
                    <a:pos x="481" y="12"/>
                  </a:cxn>
                  <a:cxn ang="0">
                    <a:pos x="457" y="0"/>
                  </a:cxn>
                  <a:cxn ang="0">
                    <a:pos x="359" y="36"/>
                  </a:cxn>
                  <a:cxn ang="0">
                    <a:pos x="274" y="78"/>
                  </a:cxn>
                  <a:cxn ang="0">
                    <a:pos x="195" y="126"/>
                  </a:cxn>
                  <a:cxn ang="0">
                    <a:pos x="128" y="180"/>
                  </a:cxn>
                  <a:cxn ang="0">
                    <a:pos x="73" y="240"/>
                  </a:cxn>
                  <a:cxn ang="0">
                    <a:pos x="37" y="305"/>
                  </a:cxn>
                  <a:cxn ang="0">
                    <a:pos x="6" y="371"/>
                  </a:cxn>
                  <a:cxn ang="0">
                    <a:pos x="0" y="443"/>
                  </a:cxn>
                  <a:cxn ang="0">
                    <a:pos x="6" y="497"/>
                  </a:cxn>
                  <a:cxn ang="0">
                    <a:pos x="18" y="545"/>
                  </a:cxn>
                  <a:cxn ang="0">
                    <a:pos x="43" y="593"/>
                  </a:cxn>
                  <a:cxn ang="0">
                    <a:pos x="73" y="641"/>
                  </a:cxn>
                  <a:cxn ang="0">
                    <a:pos x="97" y="641"/>
                  </a:cxn>
                  <a:cxn ang="0">
                    <a:pos x="67" y="593"/>
                  </a:cxn>
                  <a:cxn ang="0">
                    <a:pos x="43" y="545"/>
                  </a:cxn>
                  <a:cxn ang="0">
                    <a:pos x="24" y="497"/>
                  </a:cxn>
                  <a:cxn ang="0">
                    <a:pos x="18" y="443"/>
                  </a:cxn>
                  <a:cxn ang="0">
                    <a:pos x="18" y="443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8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/>
                <a:ahLst/>
                <a:cxnLst>
                  <a:cxn ang="0">
                    <a:pos x="693" y="216"/>
                  </a:cxn>
                  <a:cxn ang="0">
                    <a:pos x="687" y="257"/>
                  </a:cxn>
                  <a:cxn ang="0">
                    <a:pos x="669" y="293"/>
                  </a:cxn>
                  <a:cxn ang="0">
                    <a:pos x="633" y="329"/>
                  </a:cxn>
                  <a:cxn ang="0">
                    <a:pos x="598" y="359"/>
                  </a:cxn>
                  <a:cxn ang="0">
                    <a:pos x="544" y="383"/>
                  </a:cxn>
                  <a:cxn ang="0">
                    <a:pos x="490" y="401"/>
                  </a:cxn>
                  <a:cxn ang="0">
                    <a:pos x="424" y="413"/>
                  </a:cxn>
                  <a:cxn ang="0">
                    <a:pos x="359" y="419"/>
                  </a:cxn>
                  <a:cxn ang="0">
                    <a:pos x="293" y="413"/>
                  </a:cxn>
                  <a:cxn ang="0">
                    <a:pos x="227" y="401"/>
                  </a:cxn>
                  <a:cxn ang="0">
                    <a:pos x="173" y="383"/>
                  </a:cxn>
                  <a:cxn ang="0">
                    <a:pos x="119" y="359"/>
                  </a:cxn>
                  <a:cxn ang="0">
                    <a:pos x="84" y="329"/>
                  </a:cxn>
                  <a:cxn ang="0">
                    <a:pos x="48" y="293"/>
                  </a:cxn>
                  <a:cxn ang="0">
                    <a:pos x="30" y="257"/>
                  </a:cxn>
                  <a:cxn ang="0">
                    <a:pos x="24" y="216"/>
                  </a:cxn>
                  <a:cxn ang="0">
                    <a:pos x="30" y="174"/>
                  </a:cxn>
                  <a:cxn ang="0">
                    <a:pos x="48" y="138"/>
                  </a:cxn>
                  <a:cxn ang="0">
                    <a:pos x="84" y="102"/>
                  </a:cxn>
                  <a:cxn ang="0">
                    <a:pos x="119" y="72"/>
                  </a:cxn>
                  <a:cxn ang="0">
                    <a:pos x="173" y="48"/>
                  </a:cxn>
                  <a:cxn ang="0">
                    <a:pos x="227" y="30"/>
                  </a:cxn>
                  <a:cxn ang="0">
                    <a:pos x="293" y="18"/>
                  </a:cxn>
                  <a:cxn ang="0">
                    <a:pos x="359" y="12"/>
                  </a:cxn>
                  <a:cxn ang="0">
                    <a:pos x="418" y="18"/>
                  </a:cxn>
                  <a:cxn ang="0">
                    <a:pos x="478" y="30"/>
                  </a:cxn>
                  <a:cxn ang="0">
                    <a:pos x="532" y="48"/>
                  </a:cxn>
                  <a:cxn ang="0">
                    <a:pos x="580" y="66"/>
                  </a:cxn>
                  <a:cxn ang="0">
                    <a:pos x="586" y="48"/>
                  </a:cxn>
                  <a:cxn ang="0">
                    <a:pos x="478" y="12"/>
                  </a:cxn>
                  <a:cxn ang="0">
                    <a:pos x="418" y="6"/>
                  </a:cxn>
                  <a:cxn ang="0">
                    <a:pos x="359" y="0"/>
                  </a:cxn>
                  <a:cxn ang="0">
                    <a:pos x="287" y="6"/>
                  </a:cxn>
                  <a:cxn ang="0">
                    <a:pos x="221" y="18"/>
                  </a:cxn>
                  <a:cxn ang="0">
                    <a:pos x="161" y="36"/>
                  </a:cxn>
                  <a:cxn ang="0">
                    <a:pos x="107" y="66"/>
                  </a:cxn>
                  <a:cxn ang="0">
                    <a:pos x="60" y="96"/>
                  </a:cxn>
                  <a:cxn ang="0">
                    <a:pos x="30" y="132"/>
                  </a:cxn>
                  <a:cxn ang="0">
                    <a:pos x="6" y="174"/>
                  </a:cxn>
                  <a:cxn ang="0">
                    <a:pos x="0" y="216"/>
                  </a:cxn>
                  <a:cxn ang="0">
                    <a:pos x="6" y="257"/>
                  </a:cxn>
                  <a:cxn ang="0">
                    <a:pos x="30" y="299"/>
                  </a:cxn>
                  <a:cxn ang="0">
                    <a:pos x="60" y="335"/>
                  </a:cxn>
                  <a:cxn ang="0">
                    <a:pos x="107" y="371"/>
                  </a:cxn>
                  <a:cxn ang="0">
                    <a:pos x="161" y="395"/>
                  </a:cxn>
                  <a:cxn ang="0">
                    <a:pos x="221" y="413"/>
                  </a:cxn>
                  <a:cxn ang="0">
                    <a:pos x="287" y="425"/>
                  </a:cxn>
                  <a:cxn ang="0">
                    <a:pos x="359" y="431"/>
                  </a:cxn>
                  <a:cxn ang="0">
                    <a:pos x="430" y="425"/>
                  </a:cxn>
                  <a:cxn ang="0">
                    <a:pos x="496" y="413"/>
                  </a:cxn>
                  <a:cxn ang="0">
                    <a:pos x="562" y="395"/>
                  </a:cxn>
                  <a:cxn ang="0">
                    <a:pos x="610" y="371"/>
                  </a:cxn>
                  <a:cxn ang="0">
                    <a:pos x="657" y="335"/>
                  </a:cxn>
                  <a:cxn ang="0">
                    <a:pos x="687" y="299"/>
                  </a:cxn>
                  <a:cxn ang="0">
                    <a:pos x="711" y="257"/>
                  </a:cxn>
                  <a:cxn ang="0">
                    <a:pos x="717" y="216"/>
                  </a:cxn>
                  <a:cxn ang="0">
                    <a:pos x="717" y="204"/>
                  </a:cxn>
                  <a:cxn ang="0">
                    <a:pos x="711" y="192"/>
                  </a:cxn>
                  <a:cxn ang="0">
                    <a:pos x="687" y="198"/>
                  </a:cxn>
                  <a:cxn ang="0">
                    <a:pos x="693" y="210"/>
                  </a:cxn>
                  <a:cxn ang="0">
                    <a:pos x="693" y="216"/>
                  </a:cxn>
                  <a:cxn ang="0">
                    <a:pos x="693" y="216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/>
                <a:ahLst/>
                <a:cxnLst>
                  <a:cxn ang="0">
                    <a:pos x="209" y="96"/>
                  </a:cxn>
                  <a:cxn ang="0">
                    <a:pos x="143" y="90"/>
                  </a:cxn>
                  <a:cxn ang="0">
                    <a:pos x="83" y="66"/>
                  </a:cxn>
                  <a:cxn ang="0">
                    <a:pos x="35" y="36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9" y="42"/>
                  </a:cxn>
                  <a:cxn ang="0">
                    <a:pos x="77" y="72"/>
                  </a:cxn>
                  <a:cxn ang="0">
                    <a:pos x="137" y="90"/>
                  </a:cxn>
                  <a:cxn ang="0">
                    <a:pos x="209" y="96"/>
                  </a:cxn>
                  <a:cxn ang="0">
                    <a:pos x="263" y="90"/>
                  </a:cxn>
                  <a:cxn ang="0">
                    <a:pos x="311" y="84"/>
                  </a:cxn>
                  <a:cxn ang="0">
                    <a:pos x="352" y="66"/>
                  </a:cxn>
                  <a:cxn ang="0">
                    <a:pos x="382" y="42"/>
                  </a:cxn>
                  <a:cxn ang="0">
                    <a:pos x="376" y="42"/>
                  </a:cxn>
                  <a:cxn ang="0">
                    <a:pos x="346" y="66"/>
                  </a:cxn>
                  <a:cxn ang="0">
                    <a:pos x="305" y="78"/>
                  </a:cxn>
                  <a:cxn ang="0">
                    <a:pos x="263" y="90"/>
                  </a:cxn>
                  <a:cxn ang="0">
                    <a:pos x="209" y="96"/>
                  </a:cxn>
                  <a:cxn ang="0">
                    <a:pos x="209" y="96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216" y="6"/>
                  </a:cxn>
                  <a:cxn ang="0">
                    <a:pos x="258" y="12"/>
                  </a:cxn>
                  <a:cxn ang="0">
                    <a:pos x="252" y="6"/>
                  </a:cxn>
                  <a:cxn ang="0">
                    <a:pos x="216" y="0"/>
                  </a:cxn>
                  <a:cxn ang="0">
                    <a:pos x="174" y="0"/>
                  </a:cxn>
                  <a:cxn ang="0">
                    <a:pos x="120" y="6"/>
                  </a:cxn>
                  <a:cxn ang="0">
                    <a:pos x="78" y="12"/>
                  </a:cxn>
                  <a:cxn ang="0">
                    <a:pos x="36" y="30"/>
                  </a:cxn>
                  <a:cxn ang="0">
                    <a:pos x="0" y="48"/>
                  </a:cxn>
                  <a:cxn ang="0">
                    <a:pos x="6" y="54"/>
                  </a:cxn>
                  <a:cxn ang="0">
                    <a:pos x="36" y="36"/>
                  </a:cxn>
                  <a:cxn ang="0">
                    <a:pos x="78" y="18"/>
                  </a:cxn>
                  <a:cxn ang="0">
                    <a:pos x="120" y="6"/>
                  </a:cxn>
                  <a:cxn ang="0">
                    <a:pos x="174" y="0"/>
                  </a:cxn>
                  <a:cxn ang="0">
                    <a:pos x="174" y="0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/>
                <a:ahLst/>
                <a:cxnLst>
                  <a:cxn ang="0">
                    <a:pos x="54" y="90"/>
                  </a:cxn>
                  <a:cxn ang="0">
                    <a:pos x="48" y="126"/>
                  </a:cxn>
                  <a:cxn ang="0">
                    <a:pos x="24" y="156"/>
                  </a:cxn>
                  <a:cxn ang="0">
                    <a:pos x="30" y="156"/>
                  </a:cxn>
                  <a:cxn ang="0">
                    <a:pos x="54" y="126"/>
                  </a:cxn>
                  <a:cxn ang="0">
                    <a:pos x="60" y="90"/>
                  </a:cxn>
                  <a:cxn ang="0">
                    <a:pos x="54" y="66"/>
                  </a:cxn>
                  <a:cxn ang="0">
                    <a:pos x="48" y="42"/>
                  </a:cxn>
                  <a:cxn ang="0">
                    <a:pos x="30" y="1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4" y="24"/>
                  </a:cxn>
                  <a:cxn ang="0">
                    <a:pos x="42" y="42"/>
                  </a:cxn>
                  <a:cxn ang="0">
                    <a:pos x="48" y="66"/>
                  </a:cxn>
                  <a:cxn ang="0">
                    <a:pos x="54" y="90"/>
                  </a:cxn>
                  <a:cxn ang="0">
                    <a:pos x="54" y="90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/>
                <a:ahLst/>
                <a:cxnLst>
                  <a:cxn ang="0">
                    <a:pos x="114" y="12"/>
                  </a:cxn>
                  <a:cxn ang="0">
                    <a:pos x="72" y="6"/>
                  </a:cxn>
                  <a:cxn ang="0">
                    <a:pos x="30" y="0"/>
                  </a:cxn>
                  <a:cxn ang="0">
                    <a:pos x="0" y="0"/>
                  </a:cxn>
                  <a:cxn ang="0">
                    <a:pos x="54" y="12"/>
                  </a:cxn>
                  <a:cxn ang="0">
                    <a:pos x="114" y="18"/>
                  </a:cxn>
                  <a:cxn ang="0">
                    <a:pos x="156" y="18"/>
                  </a:cxn>
                  <a:cxn ang="0">
                    <a:pos x="192" y="12"/>
                  </a:cxn>
                  <a:cxn ang="0">
                    <a:pos x="186" y="0"/>
                  </a:cxn>
                  <a:cxn ang="0">
                    <a:pos x="150" y="6"/>
                  </a:cxn>
                  <a:cxn ang="0">
                    <a:pos x="114" y="12"/>
                  </a:cxn>
                  <a:cxn ang="0">
                    <a:pos x="114" y="12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/>
                <a:ahLst/>
                <a:cxnLst>
                  <a:cxn ang="0">
                    <a:pos x="11" y="114"/>
                  </a:cxn>
                  <a:cxn ang="0">
                    <a:pos x="17" y="96"/>
                  </a:cxn>
                  <a:cxn ang="0">
                    <a:pos x="23" y="78"/>
                  </a:cxn>
                  <a:cxn ang="0">
                    <a:pos x="53" y="42"/>
                  </a:cxn>
                  <a:cxn ang="0">
                    <a:pos x="101" y="18"/>
                  </a:cxn>
                  <a:cxn ang="0">
                    <a:pos x="155" y="6"/>
                  </a:cxn>
                  <a:cxn ang="0">
                    <a:pos x="161" y="0"/>
                  </a:cxn>
                  <a:cxn ang="0">
                    <a:pos x="95" y="12"/>
                  </a:cxn>
                  <a:cxn ang="0">
                    <a:pos x="47" y="36"/>
                  </a:cxn>
                  <a:cxn ang="0">
                    <a:pos x="11" y="72"/>
                  </a:cxn>
                  <a:cxn ang="0">
                    <a:pos x="5" y="90"/>
                  </a:cxn>
                  <a:cxn ang="0">
                    <a:pos x="0" y="114"/>
                  </a:cxn>
                  <a:cxn ang="0">
                    <a:pos x="11" y="150"/>
                  </a:cxn>
                  <a:cxn ang="0">
                    <a:pos x="23" y="168"/>
                  </a:cxn>
                  <a:cxn ang="0">
                    <a:pos x="41" y="186"/>
                  </a:cxn>
                  <a:cxn ang="0">
                    <a:pos x="65" y="186"/>
                  </a:cxn>
                  <a:cxn ang="0">
                    <a:pos x="41" y="168"/>
                  </a:cxn>
                  <a:cxn ang="0">
                    <a:pos x="23" y="150"/>
                  </a:cxn>
                  <a:cxn ang="0">
                    <a:pos x="17" y="132"/>
                  </a:cxn>
                  <a:cxn ang="0">
                    <a:pos x="11" y="114"/>
                  </a:cxn>
                  <a:cxn ang="0">
                    <a:pos x="11" y="114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6" y="12"/>
                  </a:cxn>
                  <a:cxn ang="0">
                    <a:pos x="119" y="36"/>
                  </a:cxn>
                  <a:cxn ang="0">
                    <a:pos x="155" y="72"/>
                  </a:cxn>
                  <a:cxn ang="0">
                    <a:pos x="161" y="90"/>
                  </a:cxn>
                  <a:cxn ang="0">
                    <a:pos x="167" y="114"/>
                  </a:cxn>
                  <a:cxn ang="0">
                    <a:pos x="161" y="138"/>
                  </a:cxn>
                  <a:cxn ang="0">
                    <a:pos x="149" y="162"/>
                  </a:cxn>
                  <a:cxn ang="0">
                    <a:pos x="119" y="180"/>
                  </a:cxn>
                  <a:cxn ang="0">
                    <a:pos x="90" y="198"/>
                  </a:cxn>
                  <a:cxn ang="0">
                    <a:pos x="96" y="210"/>
                  </a:cxn>
                  <a:cxn ang="0">
                    <a:pos x="131" y="192"/>
                  </a:cxn>
                  <a:cxn ang="0">
                    <a:pos x="161" y="168"/>
                  </a:cxn>
                  <a:cxn ang="0">
                    <a:pos x="179" y="144"/>
                  </a:cxn>
                  <a:cxn ang="0">
                    <a:pos x="185" y="114"/>
                  </a:cxn>
                  <a:cxn ang="0">
                    <a:pos x="179" y="90"/>
                  </a:cxn>
                  <a:cxn ang="0">
                    <a:pos x="173" y="66"/>
                  </a:cxn>
                  <a:cxn ang="0">
                    <a:pos x="155" y="48"/>
                  </a:cxn>
                  <a:cxn ang="0">
                    <a:pos x="131" y="30"/>
                  </a:cxn>
                  <a:cxn ang="0">
                    <a:pos x="72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/>
                <a:ahLst/>
                <a:cxnLst>
                  <a:cxn ang="0">
                    <a:pos x="150" y="0"/>
                  </a:cxn>
                  <a:cxn ang="0">
                    <a:pos x="90" y="6"/>
                  </a:cxn>
                  <a:cxn ang="0">
                    <a:pos x="42" y="30"/>
                  </a:cxn>
                  <a:cxn ang="0">
                    <a:pos x="12" y="54"/>
                  </a:cxn>
                  <a:cxn ang="0">
                    <a:pos x="6" y="72"/>
                  </a:cxn>
                  <a:cxn ang="0">
                    <a:pos x="0" y="90"/>
                  </a:cxn>
                  <a:cxn ang="0">
                    <a:pos x="6" y="108"/>
                  </a:cxn>
                  <a:cxn ang="0">
                    <a:pos x="12" y="126"/>
                  </a:cxn>
                  <a:cxn ang="0">
                    <a:pos x="42" y="156"/>
                  </a:cxn>
                  <a:cxn ang="0">
                    <a:pos x="90" y="180"/>
                  </a:cxn>
                  <a:cxn ang="0">
                    <a:pos x="150" y="186"/>
                  </a:cxn>
                  <a:cxn ang="0">
                    <a:pos x="209" y="180"/>
                  </a:cxn>
                  <a:cxn ang="0">
                    <a:pos x="257" y="156"/>
                  </a:cxn>
                  <a:cxn ang="0">
                    <a:pos x="287" y="126"/>
                  </a:cxn>
                  <a:cxn ang="0">
                    <a:pos x="299" y="108"/>
                  </a:cxn>
                  <a:cxn ang="0">
                    <a:pos x="299" y="90"/>
                  </a:cxn>
                  <a:cxn ang="0">
                    <a:pos x="299" y="72"/>
                  </a:cxn>
                  <a:cxn ang="0">
                    <a:pos x="287" y="54"/>
                  </a:cxn>
                  <a:cxn ang="0">
                    <a:pos x="257" y="30"/>
                  </a:cxn>
                  <a:cxn ang="0">
                    <a:pos x="209" y="6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50" y="180"/>
                  </a:cxn>
                  <a:cxn ang="0">
                    <a:pos x="96" y="174"/>
                  </a:cxn>
                  <a:cxn ang="0">
                    <a:pos x="48" y="156"/>
                  </a:cxn>
                  <a:cxn ang="0">
                    <a:pos x="18" y="126"/>
                  </a:cxn>
                  <a:cxn ang="0">
                    <a:pos x="12" y="108"/>
                  </a:cxn>
                  <a:cxn ang="0">
                    <a:pos x="6" y="90"/>
                  </a:cxn>
                  <a:cxn ang="0">
                    <a:pos x="12" y="72"/>
                  </a:cxn>
                  <a:cxn ang="0">
                    <a:pos x="18" y="54"/>
                  </a:cxn>
                  <a:cxn ang="0">
                    <a:pos x="48" y="30"/>
                  </a:cxn>
                  <a:cxn ang="0">
                    <a:pos x="96" y="12"/>
                  </a:cxn>
                  <a:cxn ang="0">
                    <a:pos x="150" y="6"/>
                  </a:cxn>
                  <a:cxn ang="0">
                    <a:pos x="203" y="12"/>
                  </a:cxn>
                  <a:cxn ang="0">
                    <a:pos x="251" y="30"/>
                  </a:cxn>
                  <a:cxn ang="0">
                    <a:pos x="281" y="54"/>
                  </a:cxn>
                  <a:cxn ang="0">
                    <a:pos x="293" y="72"/>
                  </a:cxn>
                  <a:cxn ang="0">
                    <a:pos x="293" y="90"/>
                  </a:cxn>
                  <a:cxn ang="0">
                    <a:pos x="293" y="108"/>
                  </a:cxn>
                  <a:cxn ang="0">
                    <a:pos x="281" y="126"/>
                  </a:cxn>
                  <a:cxn ang="0">
                    <a:pos x="251" y="156"/>
                  </a:cxn>
                  <a:cxn ang="0">
                    <a:pos x="203" y="174"/>
                  </a:cxn>
                  <a:cxn ang="0">
                    <a:pos x="150" y="180"/>
                  </a:cxn>
                  <a:cxn ang="0">
                    <a:pos x="150" y="180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</p:grpSp>
      <p:sp>
        <p:nvSpPr>
          <p:cNvPr id="614466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614467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8" name="Rectangle 68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F92AB-22B1-4B98-A1EC-C47B6990F2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BC271F-7D2E-4C51-A1C6-553EDEC6A2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4B746-81BB-49D6-AC8F-BDAAC13543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4A60D0-41C9-4FEB-9CD6-C7BD709F09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455ABE-7D31-4E00-B8EE-1750503139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96F3BC-2FCB-4529-9048-307359E35F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32EBE7-D932-426B-8E41-CCC8C8046E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B96AF7-6AC6-471A-8747-3B8C3F31CE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0EB23D-7FE8-4012-AC7D-0EC46498F0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5B5D09-2EE5-4D90-9258-9EFAAE527A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7F3BBC-CFE2-484E-83F8-167C755CD1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483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483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08FDA7-8FDE-4D80-BDEB-AE01756A19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483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BFFCF7-312F-4E19-A16C-B3A2A98FF9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D437D6-28D8-44C1-AC89-60C7E558B2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DBC942-0C2F-4258-8FAA-C10EDC316F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DDF370-C803-439E-A1ED-E37BFBD772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79484-F86E-485C-B2D2-8F72BEC98A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981200"/>
            <a:ext cx="8229600" cy="38862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00387B-D76F-4D7D-938D-CC86B2C509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78C0FC-7BA0-4CD7-B83C-83FFD5757D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7A3177-BECE-47E3-A0B9-9B4CD45FE4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A85AC5-65CD-4C2C-9D91-CE1CE7B9C5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D7D7C1-EABF-4741-B5B9-5D41EFE222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E5FE1-1D84-4168-8030-F2259E6F54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E475C9-BBFE-4EB1-A30A-449792E9F5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B4AF5D-8999-4FB5-B843-D3182A796D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490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/>
            <a:ahLst/>
            <a:cxnLst>
              <a:cxn ang="0">
                <a:pos x="2903" y="433"/>
              </a:cxn>
              <a:cxn ang="0">
                <a:pos x="2565" y="80"/>
              </a:cxn>
              <a:cxn ang="0">
                <a:pos x="2241" y="0"/>
              </a:cxn>
              <a:cxn ang="0">
                <a:pos x="110" y="2811"/>
              </a:cxn>
              <a:cxn ang="0">
                <a:pos x="110" y="3228"/>
              </a:cxn>
              <a:cxn ang="0">
                <a:pos x="0" y="3631"/>
              </a:cxn>
              <a:cxn ang="0">
                <a:pos x="72" y="3686"/>
              </a:cxn>
              <a:cxn ang="0">
                <a:pos x="441" y="3355"/>
              </a:cxn>
              <a:cxn ang="0">
                <a:pos x="740" y="3228"/>
              </a:cxn>
              <a:cxn ang="0">
                <a:pos x="2903" y="433"/>
              </a:cxn>
              <a:cxn ang="0">
                <a:pos x="2903" y="433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7549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549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549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40C0AF40-B233-4DB6-A1DF-8FDBE42204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75496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/>
            <a:ahLst/>
            <a:cxnLst>
              <a:cxn ang="0">
                <a:pos x="2293" y="0"/>
              </a:cxn>
              <a:cxn ang="0">
                <a:pos x="130" y="2835"/>
              </a:cxn>
              <a:cxn ang="0">
                <a:pos x="131" y="3201"/>
              </a:cxn>
              <a:cxn ang="0">
                <a:pos x="0" y="3633"/>
              </a:cxn>
              <a:cxn ang="0">
                <a:pos x="50" y="3703"/>
              </a:cxn>
              <a:cxn ang="0">
                <a:pos x="422" y="3352"/>
              </a:cxn>
              <a:cxn ang="0">
                <a:pos x="763" y="3220"/>
              </a:cxn>
              <a:cxn ang="0">
                <a:pos x="2911" y="428"/>
              </a:cxn>
              <a:cxn ang="0">
                <a:pos x="2589" y="96"/>
              </a:cxn>
              <a:cxn ang="0">
                <a:pos x="2293" y="0"/>
              </a:cxn>
              <a:cxn ang="0">
                <a:pos x="2293" y="0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75497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/>
            <a:ahLst/>
            <a:cxnLst>
              <a:cxn ang="0">
                <a:pos x="0" y="2485"/>
              </a:cxn>
              <a:cxn ang="0">
                <a:pos x="432" y="2553"/>
              </a:cxn>
              <a:cxn ang="0">
                <a:pos x="736" y="2777"/>
              </a:cxn>
              <a:cxn ang="0">
                <a:pos x="2561" y="399"/>
              </a:cxn>
              <a:cxn ang="0">
                <a:pos x="2118" y="82"/>
              </a:cxn>
              <a:cxn ang="0">
                <a:pos x="1898" y="0"/>
              </a:cxn>
              <a:cxn ang="0">
                <a:pos x="0" y="2485"/>
              </a:cxn>
              <a:cxn ang="0">
                <a:pos x="0" y="248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1034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575499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/>
              <a:ahLst/>
              <a:cxnLst>
                <a:cxn ang="0">
                  <a:pos x="1587" y="1260"/>
                </a:cxn>
                <a:cxn ang="0">
                  <a:pos x="1420" y="1106"/>
                </a:cxn>
                <a:cxn ang="0">
                  <a:pos x="1331" y="477"/>
                </a:cxn>
                <a:cxn ang="0">
                  <a:pos x="2139" y="330"/>
                </a:cxn>
                <a:cxn ang="0">
                  <a:pos x="2177" y="203"/>
                </a:cxn>
                <a:cxn ang="0">
                  <a:pos x="2099" y="100"/>
                </a:cxn>
                <a:cxn ang="0">
                  <a:pos x="1276" y="211"/>
                </a:cxn>
                <a:cxn ang="0">
                  <a:pos x="1219" y="32"/>
                </a:cxn>
                <a:cxn ang="0">
                  <a:pos x="1085" y="0"/>
                </a:cxn>
                <a:cxn ang="0">
                  <a:pos x="958" y="28"/>
                </a:cxn>
                <a:cxn ang="0">
                  <a:pos x="888" y="106"/>
                </a:cxn>
                <a:cxn ang="0">
                  <a:pos x="937" y="285"/>
                </a:cxn>
                <a:cxn ang="0">
                  <a:pos x="660" y="441"/>
                </a:cxn>
                <a:cxn ang="0">
                  <a:pos x="983" y="473"/>
                </a:cxn>
                <a:cxn ang="0">
                  <a:pos x="1112" y="889"/>
                </a:cxn>
                <a:cxn ang="0">
                  <a:pos x="141" y="469"/>
                </a:cxn>
                <a:cxn ang="0">
                  <a:pos x="46" y="509"/>
                </a:cxn>
                <a:cxn ang="0">
                  <a:pos x="0" y="636"/>
                </a:cxn>
                <a:cxn ang="0">
                  <a:pos x="55" y="779"/>
                </a:cxn>
                <a:cxn ang="0">
                  <a:pos x="1139" y="1288"/>
                </a:cxn>
                <a:cxn ang="0">
                  <a:pos x="1378" y="1256"/>
                </a:cxn>
                <a:cxn ang="0">
                  <a:pos x="1570" y="1298"/>
                </a:cxn>
                <a:cxn ang="0">
                  <a:pos x="1587" y="1260"/>
                </a:cxn>
                <a:cxn ang="0">
                  <a:pos x="1587" y="1260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75500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20" y="0"/>
                </a:cxn>
                <a:cxn ang="0">
                  <a:pos x="143" y="233"/>
                </a:cxn>
                <a:cxn ang="0">
                  <a:pos x="8" y="258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75501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75502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75503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160" y="0"/>
                </a:cxn>
                <a:cxn ang="0">
                  <a:pos x="251" y="36"/>
                </a:cxn>
                <a:cxn ang="0">
                  <a:pos x="272" y="139"/>
                </a:cxn>
                <a:cxn ang="0">
                  <a:pos x="164" y="146"/>
                </a:cxn>
                <a:cxn ang="0">
                  <a:pos x="32" y="241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75504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/>
              <a:ahLst/>
              <a:cxnLst>
                <a:cxn ang="0">
                  <a:pos x="152" y="4"/>
                </a:cxn>
                <a:cxn ang="0">
                  <a:pos x="152" y="224"/>
                </a:cxn>
                <a:cxn ang="0">
                  <a:pos x="0" y="8"/>
                </a:cxn>
                <a:cxn ang="0">
                  <a:pos x="72" y="0"/>
                </a:cxn>
                <a:cxn ang="0">
                  <a:pos x="152" y="4"/>
                </a:cxn>
                <a:cxn ang="0">
                  <a:pos x="152" y="4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75505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87" y="0"/>
                </a:cxn>
                <a:cxn ang="0">
                  <a:pos x="232" y="6"/>
                </a:cxn>
                <a:cxn ang="0">
                  <a:pos x="386" y="764"/>
                </a:cxn>
                <a:cxn ang="0">
                  <a:pos x="279" y="720"/>
                </a:cxn>
                <a:cxn ang="0">
                  <a:pos x="152" y="677"/>
                </a:cxn>
                <a:cxn ang="0">
                  <a:pos x="0" y="80"/>
                </a:cxn>
                <a:cxn ang="0">
                  <a:pos x="0" y="80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75506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/>
              <a:ahLst/>
              <a:cxnLst>
                <a:cxn ang="0">
                  <a:pos x="692" y="0"/>
                </a:cxn>
                <a:cxn ang="0">
                  <a:pos x="0" y="106"/>
                </a:cxn>
                <a:cxn ang="0">
                  <a:pos x="28" y="348"/>
                </a:cxn>
                <a:cxn ang="0">
                  <a:pos x="715" y="237"/>
                </a:cxn>
                <a:cxn ang="0">
                  <a:pos x="728" y="43"/>
                </a:cxn>
                <a:cxn ang="0">
                  <a:pos x="692" y="0"/>
                </a:cxn>
                <a:cxn ang="0">
                  <a:pos x="692" y="0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75507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78"/>
                </a:cxn>
                <a:cxn ang="0">
                  <a:pos x="312" y="135"/>
                </a:cxn>
                <a:cxn ang="0">
                  <a:pos x="272" y="0"/>
                </a:cxn>
                <a:cxn ang="0">
                  <a:pos x="272" y="0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060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1061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575510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/>
                  <a:ahLst/>
                  <a:cxnLst>
                    <a:cxn ang="0">
                      <a:pos x="0" y="107"/>
                    </a:cxn>
                    <a:cxn ang="0">
                      <a:pos x="114" y="10"/>
                    </a:cxn>
                    <a:cxn ang="0">
                      <a:pos x="213" y="0"/>
                    </a:cxn>
                    <a:cxn ang="0">
                      <a:pos x="292" y="27"/>
                    </a:cxn>
                    <a:cxn ang="0">
                      <a:pos x="313" y="91"/>
                    </a:cxn>
                    <a:cxn ang="0">
                      <a:pos x="167" y="67"/>
                    </a:cxn>
                    <a:cxn ang="0">
                      <a:pos x="74" y="101"/>
                    </a:cxn>
                    <a:cxn ang="0">
                      <a:pos x="13" y="175"/>
                    </a:cxn>
                    <a:cxn ang="0">
                      <a:pos x="0" y="107"/>
                    </a:cxn>
                    <a:cxn ang="0">
                      <a:pos x="0" y="107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75511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160" y="266"/>
                    </a:cxn>
                    <a:cxn ang="0">
                      <a:pos x="230" y="251"/>
                    </a:cxn>
                    <a:cxn ang="0">
                      <a:pos x="223" y="17"/>
                    </a:cxn>
                    <a:cxn ang="0">
                      <a:pos x="166" y="0"/>
                    </a:cxn>
                    <a:cxn ang="0">
                      <a:pos x="179" y="197"/>
                    </a:cxn>
                    <a:cxn ang="0">
                      <a:pos x="71" y="4"/>
                    </a:cxn>
                    <a:cxn ang="0">
                      <a:pos x="0" y="40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75512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36" y="93"/>
                    </a:cxn>
                    <a:cxn ang="0">
                      <a:pos x="44" y="154"/>
                    </a:cxn>
                    <a:cxn ang="0">
                      <a:pos x="27" y="234"/>
                    </a:cxn>
                    <a:cxn ang="0">
                      <a:pos x="80" y="220"/>
                    </a:cxn>
                    <a:cxn ang="0">
                      <a:pos x="87" y="116"/>
                    </a:cxn>
                    <a:cxn ang="0">
                      <a:pos x="46" y="0"/>
                    </a:cxn>
                    <a:cxn ang="0">
                      <a:pos x="0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sp>
            <p:nvSpPr>
              <p:cNvPr id="575513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75514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75515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91" y="25"/>
                  </a:cxn>
                  <a:cxn ang="0">
                    <a:pos x="80" y="192"/>
                  </a:cxn>
                  <a:cxn ang="0">
                    <a:pos x="106" y="327"/>
                  </a:cxn>
                  <a:cxn ang="0">
                    <a:pos x="213" y="451"/>
                  </a:cxn>
                  <a:cxn ang="0">
                    <a:pos x="97" y="478"/>
                  </a:cxn>
                  <a:cxn ang="0">
                    <a:pos x="30" y="344"/>
                  </a:cxn>
                  <a:cxn ang="0">
                    <a:pos x="0" y="57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1065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575517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/>
                  <a:ahLst/>
                  <a:cxnLst>
                    <a:cxn ang="0">
                      <a:pos x="110" y="0"/>
                    </a:cxn>
                    <a:cxn ang="0">
                      <a:pos x="40" y="66"/>
                    </a:cxn>
                    <a:cxn ang="0">
                      <a:pos x="0" y="173"/>
                    </a:cxn>
                    <a:cxn ang="0">
                      <a:pos x="80" y="160"/>
                    </a:cxn>
                    <a:cxn ang="0">
                      <a:pos x="103" y="84"/>
                    </a:cxn>
                    <a:cxn ang="0">
                      <a:pos x="150" y="27"/>
                    </a:cxn>
                    <a:cxn ang="0">
                      <a:pos x="110" y="0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75518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/>
                  <a:ahLst/>
                  <a:cxnLst>
                    <a:cxn ang="0">
                      <a:pos x="156" y="0"/>
                    </a:cxn>
                    <a:cxn ang="0">
                      <a:pos x="63" y="52"/>
                    </a:cxn>
                    <a:cxn ang="0">
                      <a:pos x="0" y="208"/>
                    </a:cxn>
                    <a:cxn ang="0">
                      <a:pos x="67" y="358"/>
                    </a:cxn>
                    <a:cxn ang="0">
                      <a:pos x="1182" y="867"/>
                    </a:cxn>
                    <a:cxn ang="0">
                      <a:pos x="1422" y="835"/>
                    </a:cxn>
                    <a:cxn ang="0">
                      <a:pos x="1616" y="880"/>
                    </a:cxn>
                    <a:cxn ang="0">
                      <a:pos x="1684" y="808"/>
                    </a:cxn>
                    <a:cxn ang="0">
                      <a:pos x="1502" y="664"/>
                    </a:cxn>
                    <a:cxn ang="0">
                      <a:pos x="1428" y="512"/>
                    </a:cxn>
                    <a:cxn ang="0">
                      <a:pos x="1369" y="527"/>
                    </a:cxn>
                    <a:cxn ang="0">
                      <a:pos x="1439" y="664"/>
                    </a:cxn>
                    <a:cxn ang="0">
                      <a:pos x="1578" y="810"/>
                    </a:cxn>
                    <a:cxn ang="0">
                      <a:pos x="1413" y="787"/>
                    </a:cxn>
                    <a:cxn ang="0">
                      <a:pos x="1219" y="814"/>
                    </a:cxn>
                    <a:cxn ang="0">
                      <a:pos x="1255" y="650"/>
                    </a:cxn>
                    <a:cxn ang="0">
                      <a:pos x="1338" y="538"/>
                    </a:cxn>
                    <a:cxn ang="0">
                      <a:pos x="1241" y="552"/>
                    </a:cxn>
                    <a:cxn ang="0">
                      <a:pos x="1165" y="658"/>
                    </a:cxn>
                    <a:cxn ang="0">
                      <a:pos x="1139" y="791"/>
                    </a:cxn>
                    <a:cxn ang="0">
                      <a:pos x="107" y="310"/>
                    </a:cxn>
                    <a:cxn ang="0">
                      <a:pos x="80" y="215"/>
                    </a:cxn>
                    <a:cxn ang="0">
                      <a:pos x="103" y="95"/>
                    </a:cxn>
                    <a:cxn ang="0">
                      <a:pos x="217" y="0"/>
                    </a:cxn>
                    <a:cxn ang="0">
                      <a:pos x="156" y="0"/>
                    </a:cxn>
                    <a:cxn ang="0">
                      <a:pos x="156" y="0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75519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/>
                  <a:ahLst/>
                  <a:cxnLst>
                    <a:cxn ang="0">
                      <a:pos x="116" y="0"/>
                    </a:cxn>
                    <a:cxn ang="0">
                      <a:pos x="19" y="106"/>
                    </a:cxn>
                    <a:cxn ang="0">
                      <a:pos x="0" y="230"/>
                    </a:cxn>
                    <a:cxn ang="0">
                      <a:pos x="33" y="314"/>
                    </a:cxn>
                    <a:cxn ang="0">
                      <a:pos x="94" y="335"/>
                    </a:cxn>
                    <a:cxn ang="0">
                      <a:pos x="76" y="154"/>
                    </a:cxn>
                    <a:cxn ang="0">
                      <a:pos x="160" y="17"/>
                    </a:cxn>
                    <a:cxn ang="0">
                      <a:pos x="116" y="0"/>
                    </a:cxn>
                    <a:cxn ang="0">
                      <a:pos x="116" y="0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75520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/>
                  <a:ahLst/>
                  <a:cxnLst>
                    <a:cxn ang="0">
                      <a:pos x="218" y="896"/>
                    </a:cxn>
                    <a:cxn ang="0">
                      <a:pos x="0" y="124"/>
                    </a:cxn>
                    <a:cxn ang="0">
                      <a:pos x="81" y="38"/>
                    </a:cxn>
                    <a:cxn ang="0">
                      <a:pos x="258" y="0"/>
                    </a:cxn>
                    <a:cxn ang="0">
                      <a:pos x="399" y="57"/>
                    </a:cxn>
                    <a:cxn ang="0">
                      <a:pos x="642" y="1188"/>
                    </a:cxn>
                    <a:cxn ang="0">
                      <a:pos x="555" y="1091"/>
                    </a:cxn>
                    <a:cxn ang="0">
                      <a:pos x="355" y="97"/>
                    </a:cxn>
                    <a:cxn ang="0">
                      <a:pos x="226" y="61"/>
                    </a:cxn>
                    <a:cxn ang="0">
                      <a:pos x="119" y="74"/>
                    </a:cxn>
                    <a:cxn ang="0">
                      <a:pos x="76" y="141"/>
                    </a:cxn>
                    <a:cxn ang="0">
                      <a:pos x="306" y="924"/>
                    </a:cxn>
                    <a:cxn ang="0">
                      <a:pos x="218" y="896"/>
                    </a:cxn>
                    <a:cxn ang="0">
                      <a:pos x="218" y="896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75521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/>
                  <a:ahLst/>
                  <a:cxnLst>
                    <a:cxn ang="0">
                      <a:pos x="0" y="27"/>
                    </a:cxn>
                    <a:cxn ang="0">
                      <a:pos x="76" y="194"/>
                    </a:cxn>
                    <a:cxn ang="0">
                      <a:pos x="113" y="318"/>
                    </a:cxn>
                    <a:cxn ang="0">
                      <a:pos x="116" y="504"/>
                    </a:cxn>
                    <a:cxn ang="0">
                      <a:pos x="192" y="504"/>
                    </a:cxn>
                    <a:cxn ang="0">
                      <a:pos x="187" y="360"/>
                    </a:cxn>
                    <a:cxn ang="0">
                      <a:pos x="162" y="208"/>
                    </a:cxn>
                    <a:cxn ang="0">
                      <a:pos x="99" y="59"/>
                    </a:cxn>
                    <a:cxn ang="0">
                      <a:pos x="63" y="0"/>
                    </a:cxn>
                    <a:cxn ang="0">
                      <a:pos x="0" y="27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75522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/>
                  <a:ahLst/>
                  <a:cxnLst>
                    <a:cxn ang="0">
                      <a:pos x="297" y="0"/>
                    </a:cxn>
                    <a:cxn ang="0">
                      <a:pos x="257" y="17"/>
                    </a:cxn>
                    <a:cxn ang="0">
                      <a:pos x="253" y="66"/>
                    </a:cxn>
                    <a:cxn ang="0">
                      <a:pos x="0" y="169"/>
                    </a:cxn>
                    <a:cxn ang="0">
                      <a:pos x="0" y="222"/>
                    </a:cxn>
                    <a:cxn ang="0">
                      <a:pos x="284" y="226"/>
                    </a:cxn>
                    <a:cxn ang="0">
                      <a:pos x="320" y="269"/>
                    </a:cxn>
                    <a:cxn ang="0">
                      <a:pos x="390" y="266"/>
                    </a:cxn>
                    <a:cxn ang="0">
                      <a:pos x="383" y="190"/>
                    </a:cxn>
                    <a:cxn ang="0">
                      <a:pos x="116" y="176"/>
                    </a:cxn>
                    <a:cxn ang="0">
                      <a:pos x="333" y="89"/>
                    </a:cxn>
                    <a:cxn ang="0">
                      <a:pos x="297" y="0"/>
                    </a:cxn>
                    <a:cxn ang="0">
                      <a:pos x="297" y="0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75523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/>
                  <a:ahLst/>
                  <a:cxnLst>
                    <a:cxn ang="0">
                      <a:pos x="0" y="131"/>
                    </a:cxn>
                    <a:cxn ang="0">
                      <a:pos x="863" y="0"/>
                    </a:cxn>
                    <a:cxn ang="0">
                      <a:pos x="926" y="78"/>
                    </a:cxn>
                    <a:cxn ang="0">
                      <a:pos x="941" y="181"/>
                    </a:cxn>
                    <a:cxn ang="0">
                      <a:pos x="903" y="282"/>
                    </a:cxn>
                    <a:cxn ang="0">
                      <a:pos x="57" y="424"/>
                    </a:cxn>
                    <a:cxn ang="0">
                      <a:pos x="53" y="384"/>
                    </a:cxn>
                    <a:cxn ang="0">
                      <a:pos x="863" y="242"/>
                    </a:cxn>
                    <a:cxn ang="0">
                      <a:pos x="893" y="145"/>
                    </a:cxn>
                    <a:cxn ang="0">
                      <a:pos x="840" y="57"/>
                    </a:cxn>
                    <a:cxn ang="0">
                      <a:pos x="0" y="185"/>
                    </a:cxn>
                    <a:cxn ang="0">
                      <a:pos x="0" y="131"/>
                    </a:cxn>
                    <a:cxn ang="0">
                      <a:pos x="0" y="131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75524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/>
                  <a:ahLst/>
                  <a:cxnLst>
                    <a:cxn ang="0">
                      <a:pos x="0" y="126"/>
                    </a:cxn>
                    <a:cxn ang="0">
                      <a:pos x="66" y="173"/>
                    </a:cxn>
                    <a:cxn ang="0">
                      <a:pos x="222" y="166"/>
                    </a:cxn>
                    <a:cxn ang="0">
                      <a:pos x="418" y="116"/>
                    </a:cxn>
                    <a:cxn ang="0">
                      <a:pos x="488" y="42"/>
                    </a:cxn>
                    <a:cxn ang="0">
                      <a:pos x="443" y="2"/>
                    </a:cxn>
                    <a:cxn ang="0">
                      <a:pos x="253" y="0"/>
                    </a:cxn>
                    <a:cxn ang="0">
                      <a:pos x="110" y="12"/>
                    </a:cxn>
                    <a:cxn ang="0">
                      <a:pos x="15" y="76"/>
                    </a:cxn>
                    <a:cxn ang="0">
                      <a:pos x="112" y="95"/>
                    </a:cxn>
                    <a:cxn ang="0">
                      <a:pos x="275" y="53"/>
                    </a:cxn>
                    <a:cxn ang="0">
                      <a:pos x="416" y="53"/>
                    </a:cxn>
                    <a:cxn ang="0">
                      <a:pos x="268" y="110"/>
                    </a:cxn>
                    <a:cxn ang="0">
                      <a:pos x="142" y="126"/>
                    </a:cxn>
                    <a:cxn ang="0">
                      <a:pos x="0" y="126"/>
                    </a:cxn>
                    <a:cxn ang="0">
                      <a:pos x="0" y="126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</p:grpSp>
      <p:grpSp>
        <p:nvGrpSpPr>
          <p:cNvPr id="1035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575526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75527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1036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1037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575530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/>
                <a:ahLst/>
                <a:cxnLst>
                  <a:cxn ang="0">
                    <a:pos x="123" y="9"/>
                  </a:cxn>
                  <a:cxn ang="0">
                    <a:pos x="131" y="342"/>
                  </a:cxn>
                  <a:cxn ang="0">
                    <a:pos x="0" y="806"/>
                  </a:cxn>
                  <a:cxn ang="0">
                    <a:pos x="79" y="789"/>
                  </a:cxn>
                  <a:cxn ang="0">
                    <a:pos x="218" y="376"/>
                  </a:cxn>
                  <a:cxn ang="0">
                    <a:pos x="245" y="0"/>
                  </a:cxn>
                  <a:cxn ang="0">
                    <a:pos x="123" y="9"/>
                  </a:cxn>
                  <a:cxn ang="0">
                    <a:pos x="123" y="9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1040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575532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98" y="184"/>
                    </a:cxn>
                    <a:cxn ang="0">
                      <a:pos x="500" y="349"/>
                    </a:cxn>
                    <a:cxn ang="0">
                      <a:pos x="604" y="140"/>
                    </a:cxn>
                    <a:cxn ang="0">
                      <a:pos x="359" y="9"/>
                    </a:cxn>
                    <a:cxn ang="0">
                      <a:pos x="464" y="184"/>
                    </a:cxn>
                    <a:cxn ang="0">
                      <a:pos x="131" y="17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75533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54" y="326"/>
                  <a:ext cx="269" cy="438"/>
                </a:xfrm>
                <a:custGeom>
                  <a:avLst/>
                  <a:gdLst/>
                  <a:ahLst/>
                  <a:cxnLst>
                    <a:cxn ang="0">
                      <a:pos x="741" y="129"/>
                    </a:cxn>
                    <a:cxn ang="0">
                      <a:pos x="485" y="352"/>
                    </a:cxn>
                    <a:cxn ang="0">
                      <a:pos x="163" y="762"/>
                    </a:cxn>
                    <a:cxn ang="0">
                      <a:pos x="0" y="1101"/>
                    </a:cxn>
                    <a:cxn ang="0">
                      <a:pos x="59" y="1230"/>
                    </a:cxn>
                    <a:cxn ang="0">
                      <a:pos x="262" y="1201"/>
                    </a:cxn>
                    <a:cxn ang="0">
                      <a:pos x="578" y="914"/>
                    </a:cxn>
                    <a:cxn ang="0">
                      <a:pos x="876" y="534"/>
                    </a:cxn>
                    <a:cxn ang="0">
                      <a:pos x="1034" y="270"/>
                    </a:cxn>
                    <a:cxn ang="0">
                      <a:pos x="1064" y="84"/>
                    </a:cxn>
                    <a:cxn ang="0">
                      <a:pos x="977" y="0"/>
                    </a:cxn>
                    <a:cxn ang="0">
                      <a:pos x="836" y="65"/>
                    </a:cxn>
                    <a:cxn ang="0">
                      <a:pos x="969" y="107"/>
                    </a:cxn>
                    <a:cxn ang="0">
                      <a:pos x="876" y="352"/>
                    </a:cxn>
                    <a:cxn ang="0">
                      <a:pos x="690" y="656"/>
                    </a:cxn>
                    <a:cxn ang="0">
                      <a:pos x="350" y="1008"/>
                    </a:cxn>
                    <a:cxn ang="0">
                      <a:pos x="116" y="1114"/>
                    </a:cxn>
                    <a:cxn ang="0">
                      <a:pos x="135" y="943"/>
                    </a:cxn>
                    <a:cxn ang="0">
                      <a:pos x="437" y="504"/>
                    </a:cxn>
                    <a:cxn ang="0">
                      <a:pos x="831" y="118"/>
                    </a:cxn>
                    <a:cxn ang="0">
                      <a:pos x="741" y="129"/>
                    </a:cxn>
                    <a:cxn ang="0">
                      <a:pos x="741" y="129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75534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64" y="176"/>
                  <a:ext cx="505" cy="898"/>
                </a:xfrm>
                <a:custGeom>
                  <a:avLst/>
                  <a:gdLst/>
                  <a:ahLst/>
                  <a:cxnLst>
                    <a:cxn ang="0">
                      <a:pos x="1941" y="0"/>
                    </a:cxn>
                    <a:cxn ang="0">
                      <a:pos x="0" y="2521"/>
                    </a:cxn>
                    <a:cxn ang="0">
                      <a:pos x="192" y="2450"/>
                    </a:cxn>
                    <a:cxn ang="0">
                      <a:pos x="2002" y="61"/>
                    </a:cxn>
                    <a:cxn ang="0">
                      <a:pos x="1941" y="0"/>
                    </a:cxn>
                    <a:cxn ang="0">
                      <a:pos x="1941" y="0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75535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/>
                  <a:ahLst/>
                  <a:cxnLst>
                    <a:cxn ang="0">
                      <a:pos x="95" y="2844"/>
                    </a:cxn>
                    <a:cxn ang="0">
                      <a:pos x="394" y="2834"/>
                    </a:cxn>
                    <a:cxn ang="0">
                      <a:pos x="821" y="3009"/>
                    </a:cxn>
                    <a:cxn ang="0">
                      <a:pos x="681" y="2817"/>
                    </a:cxn>
                    <a:cxn ang="0">
                      <a:pos x="367" y="2703"/>
                    </a:cxn>
                    <a:cxn ang="0">
                      <a:pos x="637" y="2720"/>
                    </a:cxn>
                    <a:cxn ang="0">
                      <a:pos x="979" y="2870"/>
                    </a:cxn>
                    <a:cxn ang="0">
                      <a:pos x="2859" y="420"/>
                    </a:cxn>
                    <a:cxn ang="0">
                      <a:pos x="2578" y="148"/>
                    </a:cxn>
                    <a:cxn ang="0">
                      <a:pos x="2308" y="0"/>
                    </a:cxn>
                    <a:cxn ang="0">
                      <a:pos x="2692" y="78"/>
                    </a:cxn>
                    <a:cxn ang="0">
                      <a:pos x="3007" y="428"/>
                    </a:cxn>
                    <a:cxn ang="0">
                      <a:pos x="831" y="3273"/>
                    </a:cxn>
                    <a:cxn ang="0">
                      <a:pos x="481" y="3412"/>
                    </a:cxn>
                    <a:cxn ang="0">
                      <a:pos x="105" y="3771"/>
                    </a:cxn>
                    <a:cxn ang="0">
                      <a:pos x="0" y="3667"/>
                    </a:cxn>
                    <a:cxn ang="0">
                      <a:pos x="131" y="3631"/>
                    </a:cxn>
                    <a:cxn ang="0">
                      <a:pos x="376" y="3385"/>
                    </a:cxn>
                    <a:cxn ang="0">
                      <a:pos x="165" y="3273"/>
                    </a:cxn>
                    <a:cxn ang="0">
                      <a:pos x="165" y="3176"/>
                    </a:cxn>
                    <a:cxn ang="0">
                      <a:pos x="411" y="3298"/>
                    </a:cxn>
                    <a:cxn ang="0">
                      <a:pos x="411" y="3186"/>
                    </a:cxn>
                    <a:cxn ang="0">
                      <a:pos x="603" y="3220"/>
                    </a:cxn>
                    <a:cxn ang="0">
                      <a:pos x="428" y="3079"/>
                    </a:cxn>
                    <a:cxn ang="0">
                      <a:pos x="629" y="3062"/>
                    </a:cxn>
                    <a:cxn ang="0">
                      <a:pos x="95" y="2844"/>
                    </a:cxn>
                    <a:cxn ang="0">
                      <a:pos x="95" y="2844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75536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303" y="891"/>
                  <a:ext cx="169" cy="122"/>
                </a:xfrm>
                <a:custGeom>
                  <a:avLst/>
                  <a:gdLst/>
                  <a:ahLst/>
                  <a:cxnLst>
                    <a:cxn ang="0">
                      <a:pos x="0" y="80"/>
                    </a:cxn>
                    <a:cxn ang="0">
                      <a:pos x="255" y="106"/>
                    </a:cxn>
                    <a:cxn ang="0">
                      <a:pos x="639" y="342"/>
                    </a:cxn>
                    <a:cxn ang="0">
                      <a:pos x="673" y="289"/>
                    </a:cxn>
                    <a:cxn ang="0">
                      <a:pos x="447" y="114"/>
                    </a:cxn>
                    <a:cxn ang="0">
                      <a:pos x="26" y="0"/>
                    </a:cxn>
                    <a:cxn ang="0">
                      <a:pos x="0" y="80"/>
                    </a:cxn>
                    <a:cxn ang="0">
                      <a:pos x="0" y="80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75537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0"/>
                  <a:ext cx="181" cy="144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40" y="148"/>
                    </a:cxn>
                    <a:cxn ang="0">
                      <a:pos x="638" y="403"/>
                    </a:cxn>
                    <a:cxn ang="0">
                      <a:pos x="716" y="296"/>
                    </a:cxn>
                    <a:cxn ang="0">
                      <a:pos x="420" y="114"/>
                    </a:cxn>
                    <a:cxn ang="0">
                      <a:pos x="70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75538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16" y="139"/>
                    </a:cxn>
                    <a:cxn ang="0">
                      <a:pos x="649" y="411"/>
                    </a:cxn>
                    <a:cxn ang="0">
                      <a:pos x="717" y="314"/>
                    </a:cxn>
                    <a:cxn ang="0">
                      <a:pos x="394" y="87"/>
                    </a:cxn>
                    <a:cxn ang="0">
                      <a:pos x="54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75539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53" y="136"/>
                  <a:ext cx="179" cy="138"/>
                </a:xfrm>
                <a:custGeom>
                  <a:avLst/>
                  <a:gdLst/>
                  <a:ahLst/>
                  <a:cxnLst>
                    <a:cxn ang="0">
                      <a:pos x="0" y="88"/>
                    </a:cxn>
                    <a:cxn ang="0">
                      <a:pos x="272" y="131"/>
                    </a:cxn>
                    <a:cxn ang="0">
                      <a:pos x="665" y="386"/>
                    </a:cxn>
                    <a:cxn ang="0">
                      <a:pos x="709" y="308"/>
                    </a:cxn>
                    <a:cxn ang="0">
                      <a:pos x="306" y="53"/>
                    </a:cxn>
                    <a:cxn ang="0">
                      <a:pos x="43" y="0"/>
                    </a:cxn>
                    <a:cxn ang="0">
                      <a:pos x="0" y="88"/>
                    </a:cxn>
                    <a:cxn ang="0">
                      <a:pos x="0" y="88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  <p:sp>
          <p:nvSpPr>
            <p:cNvPr id="575540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8" r:id="rId1"/>
    <p:sldLayoutId id="2147484042" r:id="rId2"/>
    <p:sldLayoutId id="2147484041" r:id="rId3"/>
    <p:sldLayoutId id="2147484040" r:id="rId4"/>
    <p:sldLayoutId id="2147484039" r:id="rId5"/>
    <p:sldLayoutId id="2147484038" r:id="rId6"/>
    <p:sldLayoutId id="2147484037" r:id="rId7"/>
    <p:sldLayoutId id="2147484036" r:id="rId8"/>
    <p:sldLayoutId id="2147484035" r:id="rId9"/>
    <p:sldLayoutId id="2147484034" r:id="rId10"/>
    <p:sldLayoutId id="214748403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378" name="Freeform 2"/>
          <p:cNvSpPr>
            <a:spLocks/>
          </p:cNvSpPr>
          <p:nvPr/>
        </p:nvSpPr>
        <p:spPr bwMode="hidden">
          <a:xfrm>
            <a:off x="6627813" y="6429375"/>
            <a:ext cx="285750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13315" name="Group 3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613380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/>
              <a:ahLst/>
              <a:cxnLst>
                <a:cxn ang="0">
                  <a:pos x="5740" y="4316"/>
                </a:cxn>
                <a:cxn ang="0">
                  <a:pos x="0" y="4316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4316"/>
                </a:cxn>
                <a:cxn ang="0">
                  <a:pos x="5740" y="4316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3322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613382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383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384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385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386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387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388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389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390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391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392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3323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613394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395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396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397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398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399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400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401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402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403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404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405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406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/>
                <a:ahLst/>
                <a:cxnLst>
                  <a:cxn ang="0">
                    <a:pos x="518" y="18"/>
                  </a:cxn>
                  <a:cxn ang="0">
                    <a:pos x="597" y="24"/>
                  </a:cxn>
                  <a:cxn ang="0">
                    <a:pos x="682" y="30"/>
                  </a:cxn>
                  <a:cxn ang="0">
                    <a:pos x="755" y="42"/>
                  </a:cxn>
                  <a:cxn ang="0">
                    <a:pos x="828" y="60"/>
                  </a:cxn>
                  <a:cxn ang="0">
                    <a:pos x="835" y="42"/>
                  </a:cxn>
                  <a:cxn ang="0">
                    <a:pos x="761" y="24"/>
                  </a:cxn>
                  <a:cxn ang="0">
                    <a:pos x="688" y="12"/>
                  </a:cxn>
                  <a:cxn ang="0">
                    <a:pos x="603" y="6"/>
                  </a:cxn>
                  <a:cxn ang="0">
                    <a:pos x="518" y="0"/>
                  </a:cxn>
                  <a:cxn ang="0">
                    <a:pos x="372" y="12"/>
                  </a:cxn>
                  <a:cxn ang="0">
                    <a:pos x="232" y="36"/>
                  </a:cxn>
                  <a:cxn ang="0">
                    <a:pos x="110" y="78"/>
                  </a:cxn>
                  <a:cxn ang="0">
                    <a:pos x="0" y="132"/>
                  </a:cxn>
                  <a:cxn ang="0">
                    <a:pos x="19" y="150"/>
                  </a:cxn>
                  <a:cxn ang="0">
                    <a:pos x="122" y="96"/>
                  </a:cxn>
                  <a:cxn ang="0">
                    <a:pos x="244" y="54"/>
                  </a:cxn>
                  <a:cxn ang="0">
                    <a:pos x="378" y="30"/>
                  </a:cxn>
                  <a:cxn ang="0">
                    <a:pos x="518" y="18"/>
                  </a:cxn>
                  <a:cxn ang="0">
                    <a:pos x="518" y="18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407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/>
                <a:ahLst/>
                <a:cxnLst>
                  <a:cxn ang="0">
                    <a:pos x="31" y="263"/>
                  </a:cxn>
                  <a:cxn ang="0">
                    <a:pos x="43" y="191"/>
                  </a:cxn>
                  <a:cxn ang="0">
                    <a:pos x="67" y="131"/>
                  </a:cxn>
                  <a:cxn ang="0">
                    <a:pos x="116" y="72"/>
                  </a:cxn>
                  <a:cxn ang="0">
                    <a:pos x="171" y="18"/>
                  </a:cxn>
                  <a:cxn ang="0">
                    <a:pos x="153" y="0"/>
                  </a:cxn>
                  <a:cxn ang="0">
                    <a:pos x="86" y="60"/>
                  </a:cxn>
                  <a:cxn ang="0">
                    <a:pos x="43" y="120"/>
                  </a:cxn>
                  <a:cxn ang="0">
                    <a:pos x="13" y="191"/>
                  </a:cxn>
                  <a:cxn ang="0">
                    <a:pos x="0" y="263"/>
                  </a:cxn>
                  <a:cxn ang="0">
                    <a:pos x="6" y="317"/>
                  </a:cxn>
                  <a:cxn ang="0">
                    <a:pos x="25" y="365"/>
                  </a:cxn>
                  <a:cxn ang="0">
                    <a:pos x="49" y="413"/>
                  </a:cxn>
                  <a:cxn ang="0">
                    <a:pos x="86" y="461"/>
                  </a:cxn>
                  <a:cxn ang="0">
                    <a:pos x="122" y="461"/>
                  </a:cxn>
                  <a:cxn ang="0">
                    <a:pos x="86" y="413"/>
                  </a:cxn>
                  <a:cxn ang="0">
                    <a:pos x="55" y="365"/>
                  </a:cxn>
                  <a:cxn ang="0">
                    <a:pos x="37" y="317"/>
                  </a:cxn>
                  <a:cxn ang="0">
                    <a:pos x="31" y="263"/>
                  </a:cxn>
                  <a:cxn ang="0">
                    <a:pos x="31" y="263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408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409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410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411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/>
                <a:ahLst/>
                <a:cxnLst>
                  <a:cxn ang="0">
                    <a:pos x="18" y="443"/>
                  </a:cxn>
                  <a:cxn ang="0">
                    <a:pos x="24" y="371"/>
                  </a:cxn>
                  <a:cxn ang="0">
                    <a:pos x="55" y="305"/>
                  </a:cxn>
                  <a:cxn ang="0">
                    <a:pos x="91" y="246"/>
                  </a:cxn>
                  <a:cxn ang="0">
                    <a:pos x="146" y="186"/>
                  </a:cxn>
                  <a:cxn ang="0">
                    <a:pos x="213" y="132"/>
                  </a:cxn>
                  <a:cxn ang="0">
                    <a:pos x="292" y="84"/>
                  </a:cxn>
                  <a:cxn ang="0">
                    <a:pos x="384" y="48"/>
                  </a:cxn>
                  <a:cxn ang="0">
                    <a:pos x="481" y="12"/>
                  </a:cxn>
                  <a:cxn ang="0">
                    <a:pos x="457" y="0"/>
                  </a:cxn>
                  <a:cxn ang="0">
                    <a:pos x="359" y="36"/>
                  </a:cxn>
                  <a:cxn ang="0">
                    <a:pos x="274" y="78"/>
                  </a:cxn>
                  <a:cxn ang="0">
                    <a:pos x="195" y="126"/>
                  </a:cxn>
                  <a:cxn ang="0">
                    <a:pos x="128" y="180"/>
                  </a:cxn>
                  <a:cxn ang="0">
                    <a:pos x="73" y="240"/>
                  </a:cxn>
                  <a:cxn ang="0">
                    <a:pos x="37" y="305"/>
                  </a:cxn>
                  <a:cxn ang="0">
                    <a:pos x="6" y="371"/>
                  </a:cxn>
                  <a:cxn ang="0">
                    <a:pos x="0" y="443"/>
                  </a:cxn>
                  <a:cxn ang="0">
                    <a:pos x="6" y="497"/>
                  </a:cxn>
                  <a:cxn ang="0">
                    <a:pos x="18" y="545"/>
                  </a:cxn>
                  <a:cxn ang="0">
                    <a:pos x="43" y="593"/>
                  </a:cxn>
                  <a:cxn ang="0">
                    <a:pos x="73" y="641"/>
                  </a:cxn>
                  <a:cxn ang="0">
                    <a:pos x="97" y="641"/>
                  </a:cxn>
                  <a:cxn ang="0">
                    <a:pos x="67" y="593"/>
                  </a:cxn>
                  <a:cxn ang="0">
                    <a:pos x="43" y="545"/>
                  </a:cxn>
                  <a:cxn ang="0">
                    <a:pos x="24" y="497"/>
                  </a:cxn>
                  <a:cxn ang="0">
                    <a:pos x="18" y="443"/>
                  </a:cxn>
                  <a:cxn ang="0">
                    <a:pos x="18" y="443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3324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613413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414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415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416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417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418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419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420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/>
                <a:ahLst/>
                <a:cxnLst>
                  <a:cxn ang="0">
                    <a:pos x="693" y="216"/>
                  </a:cxn>
                  <a:cxn ang="0">
                    <a:pos x="687" y="257"/>
                  </a:cxn>
                  <a:cxn ang="0">
                    <a:pos x="669" y="293"/>
                  </a:cxn>
                  <a:cxn ang="0">
                    <a:pos x="633" y="329"/>
                  </a:cxn>
                  <a:cxn ang="0">
                    <a:pos x="598" y="359"/>
                  </a:cxn>
                  <a:cxn ang="0">
                    <a:pos x="544" y="383"/>
                  </a:cxn>
                  <a:cxn ang="0">
                    <a:pos x="490" y="401"/>
                  </a:cxn>
                  <a:cxn ang="0">
                    <a:pos x="424" y="413"/>
                  </a:cxn>
                  <a:cxn ang="0">
                    <a:pos x="359" y="419"/>
                  </a:cxn>
                  <a:cxn ang="0">
                    <a:pos x="293" y="413"/>
                  </a:cxn>
                  <a:cxn ang="0">
                    <a:pos x="227" y="401"/>
                  </a:cxn>
                  <a:cxn ang="0">
                    <a:pos x="173" y="383"/>
                  </a:cxn>
                  <a:cxn ang="0">
                    <a:pos x="119" y="359"/>
                  </a:cxn>
                  <a:cxn ang="0">
                    <a:pos x="84" y="329"/>
                  </a:cxn>
                  <a:cxn ang="0">
                    <a:pos x="48" y="293"/>
                  </a:cxn>
                  <a:cxn ang="0">
                    <a:pos x="30" y="257"/>
                  </a:cxn>
                  <a:cxn ang="0">
                    <a:pos x="24" y="216"/>
                  </a:cxn>
                  <a:cxn ang="0">
                    <a:pos x="30" y="174"/>
                  </a:cxn>
                  <a:cxn ang="0">
                    <a:pos x="48" y="138"/>
                  </a:cxn>
                  <a:cxn ang="0">
                    <a:pos x="84" y="102"/>
                  </a:cxn>
                  <a:cxn ang="0">
                    <a:pos x="119" y="72"/>
                  </a:cxn>
                  <a:cxn ang="0">
                    <a:pos x="173" y="48"/>
                  </a:cxn>
                  <a:cxn ang="0">
                    <a:pos x="227" y="30"/>
                  </a:cxn>
                  <a:cxn ang="0">
                    <a:pos x="293" y="18"/>
                  </a:cxn>
                  <a:cxn ang="0">
                    <a:pos x="359" y="12"/>
                  </a:cxn>
                  <a:cxn ang="0">
                    <a:pos x="418" y="18"/>
                  </a:cxn>
                  <a:cxn ang="0">
                    <a:pos x="478" y="30"/>
                  </a:cxn>
                  <a:cxn ang="0">
                    <a:pos x="532" y="48"/>
                  </a:cxn>
                  <a:cxn ang="0">
                    <a:pos x="580" y="66"/>
                  </a:cxn>
                  <a:cxn ang="0">
                    <a:pos x="586" y="48"/>
                  </a:cxn>
                  <a:cxn ang="0">
                    <a:pos x="478" y="12"/>
                  </a:cxn>
                  <a:cxn ang="0">
                    <a:pos x="418" y="6"/>
                  </a:cxn>
                  <a:cxn ang="0">
                    <a:pos x="359" y="0"/>
                  </a:cxn>
                  <a:cxn ang="0">
                    <a:pos x="287" y="6"/>
                  </a:cxn>
                  <a:cxn ang="0">
                    <a:pos x="221" y="18"/>
                  </a:cxn>
                  <a:cxn ang="0">
                    <a:pos x="161" y="36"/>
                  </a:cxn>
                  <a:cxn ang="0">
                    <a:pos x="107" y="66"/>
                  </a:cxn>
                  <a:cxn ang="0">
                    <a:pos x="60" y="96"/>
                  </a:cxn>
                  <a:cxn ang="0">
                    <a:pos x="30" y="132"/>
                  </a:cxn>
                  <a:cxn ang="0">
                    <a:pos x="6" y="174"/>
                  </a:cxn>
                  <a:cxn ang="0">
                    <a:pos x="0" y="216"/>
                  </a:cxn>
                  <a:cxn ang="0">
                    <a:pos x="6" y="257"/>
                  </a:cxn>
                  <a:cxn ang="0">
                    <a:pos x="30" y="299"/>
                  </a:cxn>
                  <a:cxn ang="0">
                    <a:pos x="60" y="335"/>
                  </a:cxn>
                  <a:cxn ang="0">
                    <a:pos x="107" y="371"/>
                  </a:cxn>
                  <a:cxn ang="0">
                    <a:pos x="161" y="395"/>
                  </a:cxn>
                  <a:cxn ang="0">
                    <a:pos x="221" y="413"/>
                  </a:cxn>
                  <a:cxn ang="0">
                    <a:pos x="287" y="425"/>
                  </a:cxn>
                  <a:cxn ang="0">
                    <a:pos x="359" y="431"/>
                  </a:cxn>
                  <a:cxn ang="0">
                    <a:pos x="430" y="425"/>
                  </a:cxn>
                  <a:cxn ang="0">
                    <a:pos x="496" y="413"/>
                  </a:cxn>
                  <a:cxn ang="0">
                    <a:pos x="562" y="395"/>
                  </a:cxn>
                  <a:cxn ang="0">
                    <a:pos x="610" y="371"/>
                  </a:cxn>
                  <a:cxn ang="0">
                    <a:pos x="657" y="335"/>
                  </a:cxn>
                  <a:cxn ang="0">
                    <a:pos x="687" y="299"/>
                  </a:cxn>
                  <a:cxn ang="0">
                    <a:pos x="711" y="257"/>
                  </a:cxn>
                  <a:cxn ang="0">
                    <a:pos x="717" y="216"/>
                  </a:cxn>
                  <a:cxn ang="0">
                    <a:pos x="717" y="204"/>
                  </a:cxn>
                  <a:cxn ang="0">
                    <a:pos x="711" y="192"/>
                  </a:cxn>
                  <a:cxn ang="0">
                    <a:pos x="687" y="198"/>
                  </a:cxn>
                  <a:cxn ang="0">
                    <a:pos x="693" y="210"/>
                  </a:cxn>
                  <a:cxn ang="0">
                    <a:pos x="693" y="216"/>
                  </a:cxn>
                  <a:cxn ang="0">
                    <a:pos x="693" y="216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421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422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423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424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425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426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427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428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429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3325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613431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/>
                <a:ahLst/>
                <a:cxnLst>
                  <a:cxn ang="0">
                    <a:pos x="209" y="96"/>
                  </a:cxn>
                  <a:cxn ang="0">
                    <a:pos x="143" y="90"/>
                  </a:cxn>
                  <a:cxn ang="0">
                    <a:pos x="83" y="66"/>
                  </a:cxn>
                  <a:cxn ang="0">
                    <a:pos x="35" y="36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9" y="42"/>
                  </a:cxn>
                  <a:cxn ang="0">
                    <a:pos x="77" y="72"/>
                  </a:cxn>
                  <a:cxn ang="0">
                    <a:pos x="137" y="90"/>
                  </a:cxn>
                  <a:cxn ang="0">
                    <a:pos x="209" y="96"/>
                  </a:cxn>
                  <a:cxn ang="0">
                    <a:pos x="263" y="90"/>
                  </a:cxn>
                  <a:cxn ang="0">
                    <a:pos x="311" y="84"/>
                  </a:cxn>
                  <a:cxn ang="0">
                    <a:pos x="352" y="66"/>
                  </a:cxn>
                  <a:cxn ang="0">
                    <a:pos x="382" y="42"/>
                  </a:cxn>
                  <a:cxn ang="0">
                    <a:pos x="376" y="42"/>
                  </a:cxn>
                  <a:cxn ang="0">
                    <a:pos x="346" y="66"/>
                  </a:cxn>
                  <a:cxn ang="0">
                    <a:pos x="305" y="78"/>
                  </a:cxn>
                  <a:cxn ang="0">
                    <a:pos x="263" y="90"/>
                  </a:cxn>
                  <a:cxn ang="0">
                    <a:pos x="209" y="96"/>
                  </a:cxn>
                  <a:cxn ang="0">
                    <a:pos x="209" y="96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432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216" y="6"/>
                  </a:cxn>
                  <a:cxn ang="0">
                    <a:pos x="258" y="12"/>
                  </a:cxn>
                  <a:cxn ang="0">
                    <a:pos x="252" y="6"/>
                  </a:cxn>
                  <a:cxn ang="0">
                    <a:pos x="216" y="0"/>
                  </a:cxn>
                  <a:cxn ang="0">
                    <a:pos x="174" y="0"/>
                  </a:cxn>
                  <a:cxn ang="0">
                    <a:pos x="120" y="6"/>
                  </a:cxn>
                  <a:cxn ang="0">
                    <a:pos x="78" y="12"/>
                  </a:cxn>
                  <a:cxn ang="0">
                    <a:pos x="36" y="30"/>
                  </a:cxn>
                  <a:cxn ang="0">
                    <a:pos x="0" y="48"/>
                  </a:cxn>
                  <a:cxn ang="0">
                    <a:pos x="6" y="54"/>
                  </a:cxn>
                  <a:cxn ang="0">
                    <a:pos x="36" y="36"/>
                  </a:cxn>
                  <a:cxn ang="0">
                    <a:pos x="78" y="18"/>
                  </a:cxn>
                  <a:cxn ang="0">
                    <a:pos x="120" y="6"/>
                  </a:cxn>
                  <a:cxn ang="0">
                    <a:pos x="174" y="0"/>
                  </a:cxn>
                  <a:cxn ang="0">
                    <a:pos x="174" y="0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433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/>
                <a:ahLst/>
                <a:cxnLst>
                  <a:cxn ang="0">
                    <a:pos x="54" y="90"/>
                  </a:cxn>
                  <a:cxn ang="0">
                    <a:pos x="48" y="126"/>
                  </a:cxn>
                  <a:cxn ang="0">
                    <a:pos x="24" y="156"/>
                  </a:cxn>
                  <a:cxn ang="0">
                    <a:pos x="30" y="156"/>
                  </a:cxn>
                  <a:cxn ang="0">
                    <a:pos x="54" y="126"/>
                  </a:cxn>
                  <a:cxn ang="0">
                    <a:pos x="60" y="90"/>
                  </a:cxn>
                  <a:cxn ang="0">
                    <a:pos x="54" y="66"/>
                  </a:cxn>
                  <a:cxn ang="0">
                    <a:pos x="48" y="42"/>
                  </a:cxn>
                  <a:cxn ang="0">
                    <a:pos x="30" y="1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4" y="24"/>
                  </a:cxn>
                  <a:cxn ang="0">
                    <a:pos x="42" y="42"/>
                  </a:cxn>
                  <a:cxn ang="0">
                    <a:pos x="48" y="66"/>
                  </a:cxn>
                  <a:cxn ang="0">
                    <a:pos x="54" y="90"/>
                  </a:cxn>
                  <a:cxn ang="0">
                    <a:pos x="54" y="90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434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/>
                <a:ahLst/>
                <a:cxnLst>
                  <a:cxn ang="0">
                    <a:pos x="114" y="12"/>
                  </a:cxn>
                  <a:cxn ang="0">
                    <a:pos x="72" y="6"/>
                  </a:cxn>
                  <a:cxn ang="0">
                    <a:pos x="30" y="0"/>
                  </a:cxn>
                  <a:cxn ang="0">
                    <a:pos x="0" y="0"/>
                  </a:cxn>
                  <a:cxn ang="0">
                    <a:pos x="54" y="12"/>
                  </a:cxn>
                  <a:cxn ang="0">
                    <a:pos x="114" y="18"/>
                  </a:cxn>
                  <a:cxn ang="0">
                    <a:pos x="156" y="18"/>
                  </a:cxn>
                  <a:cxn ang="0">
                    <a:pos x="192" y="12"/>
                  </a:cxn>
                  <a:cxn ang="0">
                    <a:pos x="186" y="0"/>
                  </a:cxn>
                  <a:cxn ang="0">
                    <a:pos x="150" y="6"/>
                  </a:cxn>
                  <a:cxn ang="0">
                    <a:pos x="114" y="12"/>
                  </a:cxn>
                  <a:cxn ang="0">
                    <a:pos x="114" y="12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435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/>
                <a:ahLst/>
                <a:cxnLst>
                  <a:cxn ang="0">
                    <a:pos x="11" y="114"/>
                  </a:cxn>
                  <a:cxn ang="0">
                    <a:pos x="17" y="96"/>
                  </a:cxn>
                  <a:cxn ang="0">
                    <a:pos x="23" y="78"/>
                  </a:cxn>
                  <a:cxn ang="0">
                    <a:pos x="53" y="42"/>
                  </a:cxn>
                  <a:cxn ang="0">
                    <a:pos x="101" y="18"/>
                  </a:cxn>
                  <a:cxn ang="0">
                    <a:pos x="155" y="6"/>
                  </a:cxn>
                  <a:cxn ang="0">
                    <a:pos x="161" y="0"/>
                  </a:cxn>
                  <a:cxn ang="0">
                    <a:pos x="95" y="12"/>
                  </a:cxn>
                  <a:cxn ang="0">
                    <a:pos x="47" y="36"/>
                  </a:cxn>
                  <a:cxn ang="0">
                    <a:pos x="11" y="72"/>
                  </a:cxn>
                  <a:cxn ang="0">
                    <a:pos x="5" y="90"/>
                  </a:cxn>
                  <a:cxn ang="0">
                    <a:pos x="0" y="114"/>
                  </a:cxn>
                  <a:cxn ang="0">
                    <a:pos x="11" y="150"/>
                  </a:cxn>
                  <a:cxn ang="0">
                    <a:pos x="23" y="168"/>
                  </a:cxn>
                  <a:cxn ang="0">
                    <a:pos x="41" y="186"/>
                  </a:cxn>
                  <a:cxn ang="0">
                    <a:pos x="65" y="186"/>
                  </a:cxn>
                  <a:cxn ang="0">
                    <a:pos x="41" y="168"/>
                  </a:cxn>
                  <a:cxn ang="0">
                    <a:pos x="23" y="150"/>
                  </a:cxn>
                  <a:cxn ang="0">
                    <a:pos x="17" y="132"/>
                  </a:cxn>
                  <a:cxn ang="0">
                    <a:pos x="11" y="114"/>
                  </a:cxn>
                  <a:cxn ang="0">
                    <a:pos x="11" y="114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436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6" y="12"/>
                  </a:cxn>
                  <a:cxn ang="0">
                    <a:pos x="119" y="36"/>
                  </a:cxn>
                  <a:cxn ang="0">
                    <a:pos x="155" y="72"/>
                  </a:cxn>
                  <a:cxn ang="0">
                    <a:pos x="161" y="90"/>
                  </a:cxn>
                  <a:cxn ang="0">
                    <a:pos x="167" y="114"/>
                  </a:cxn>
                  <a:cxn ang="0">
                    <a:pos x="161" y="138"/>
                  </a:cxn>
                  <a:cxn ang="0">
                    <a:pos x="149" y="162"/>
                  </a:cxn>
                  <a:cxn ang="0">
                    <a:pos x="119" y="180"/>
                  </a:cxn>
                  <a:cxn ang="0">
                    <a:pos x="90" y="198"/>
                  </a:cxn>
                  <a:cxn ang="0">
                    <a:pos x="96" y="210"/>
                  </a:cxn>
                  <a:cxn ang="0">
                    <a:pos x="131" y="192"/>
                  </a:cxn>
                  <a:cxn ang="0">
                    <a:pos x="161" y="168"/>
                  </a:cxn>
                  <a:cxn ang="0">
                    <a:pos x="179" y="144"/>
                  </a:cxn>
                  <a:cxn ang="0">
                    <a:pos x="185" y="114"/>
                  </a:cxn>
                  <a:cxn ang="0">
                    <a:pos x="179" y="90"/>
                  </a:cxn>
                  <a:cxn ang="0">
                    <a:pos x="173" y="66"/>
                  </a:cxn>
                  <a:cxn ang="0">
                    <a:pos x="155" y="48"/>
                  </a:cxn>
                  <a:cxn ang="0">
                    <a:pos x="131" y="30"/>
                  </a:cxn>
                  <a:cxn ang="0">
                    <a:pos x="72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3437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/>
                <a:ahLst/>
                <a:cxnLst>
                  <a:cxn ang="0">
                    <a:pos x="150" y="0"/>
                  </a:cxn>
                  <a:cxn ang="0">
                    <a:pos x="90" y="6"/>
                  </a:cxn>
                  <a:cxn ang="0">
                    <a:pos x="42" y="30"/>
                  </a:cxn>
                  <a:cxn ang="0">
                    <a:pos x="12" y="54"/>
                  </a:cxn>
                  <a:cxn ang="0">
                    <a:pos x="6" y="72"/>
                  </a:cxn>
                  <a:cxn ang="0">
                    <a:pos x="0" y="90"/>
                  </a:cxn>
                  <a:cxn ang="0">
                    <a:pos x="6" y="108"/>
                  </a:cxn>
                  <a:cxn ang="0">
                    <a:pos x="12" y="126"/>
                  </a:cxn>
                  <a:cxn ang="0">
                    <a:pos x="42" y="156"/>
                  </a:cxn>
                  <a:cxn ang="0">
                    <a:pos x="90" y="180"/>
                  </a:cxn>
                  <a:cxn ang="0">
                    <a:pos x="150" y="186"/>
                  </a:cxn>
                  <a:cxn ang="0">
                    <a:pos x="209" y="180"/>
                  </a:cxn>
                  <a:cxn ang="0">
                    <a:pos x="257" y="156"/>
                  </a:cxn>
                  <a:cxn ang="0">
                    <a:pos x="287" y="126"/>
                  </a:cxn>
                  <a:cxn ang="0">
                    <a:pos x="299" y="108"/>
                  </a:cxn>
                  <a:cxn ang="0">
                    <a:pos x="299" y="90"/>
                  </a:cxn>
                  <a:cxn ang="0">
                    <a:pos x="299" y="72"/>
                  </a:cxn>
                  <a:cxn ang="0">
                    <a:pos x="287" y="54"/>
                  </a:cxn>
                  <a:cxn ang="0">
                    <a:pos x="257" y="30"/>
                  </a:cxn>
                  <a:cxn ang="0">
                    <a:pos x="209" y="6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50" y="180"/>
                  </a:cxn>
                  <a:cxn ang="0">
                    <a:pos x="96" y="174"/>
                  </a:cxn>
                  <a:cxn ang="0">
                    <a:pos x="48" y="156"/>
                  </a:cxn>
                  <a:cxn ang="0">
                    <a:pos x="18" y="126"/>
                  </a:cxn>
                  <a:cxn ang="0">
                    <a:pos x="12" y="108"/>
                  </a:cxn>
                  <a:cxn ang="0">
                    <a:pos x="6" y="90"/>
                  </a:cxn>
                  <a:cxn ang="0">
                    <a:pos x="12" y="72"/>
                  </a:cxn>
                  <a:cxn ang="0">
                    <a:pos x="18" y="54"/>
                  </a:cxn>
                  <a:cxn ang="0">
                    <a:pos x="48" y="30"/>
                  </a:cxn>
                  <a:cxn ang="0">
                    <a:pos x="96" y="12"/>
                  </a:cxn>
                  <a:cxn ang="0">
                    <a:pos x="150" y="6"/>
                  </a:cxn>
                  <a:cxn ang="0">
                    <a:pos x="203" y="12"/>
                  </a:cxn>
                  <a:cxn ang="0">
                    <a:pos x="251" y="30"/>
                  </a:cxn>
                  <a:cxn ang="0">
                    <a:pos x="281" y="54"/>
                  </a:cxn>
                  <a:cxn ang="0">
                    <a:pos x="293" y="72"/>
                  </a:cxn>
                  <a:cxn ang="0">
                    <a:pos x="293" y="90"/>
                  </a:cxn>
                  <a:cxn ang="0">
                    <a:pos x="293" y="108"/>
                  </a:cxn>
                  <a:cxn ang="0">
                    <a:pos x="281" y="126"/>
                  </a:cxn>
                  <a:cxn ang="0">
                    <a:pos x="251" y="156"/>
                  </a:cxn>
                  <a:cxn ang="0">
                    <a:pos x="203" y="174"/>
                  </a:cxn>
                  <a:cxn ang="0">
                    <a:pos x="150" y="180"/>
                  </a:cxn>
                  <a:cxn ang="0">
                    <a:pos x="150" y="180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13333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61343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61344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61344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613442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</p:grpSp>
      <p:sp>
        <p:nvSpPr>
          <p:cNvPr id="613443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13444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13445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3446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3447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70B0469A-E977-4463-8053-32A12AB2AD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59" r:id="rId1"/>
    <p:sldLayoutId id="2147484057" r:id="rId2"/>
    <p:sldLayoutId id="2147484056" r:id="rId3"/>
    <p:sldLayoutId id="2147484055" r:id="rId4"/>
    <p:sldLayoutId id="2147484054" r:id="rId5"/>
    <p:sldLayoutId id="2147484053" r:id="rId6"/>
    <p:sldLayoutId id="2147484052" r:id="rId7"/>
    <p:sldLayoutId id="2147484051" r:id="rId8"/>
    <p:sldLayoutId id="2147484050" r:id="rId9"/>
    <p:sldLayoutId id="2147484049" r:id="rId10"/>
    <p:sldLayoutId id="2147484048" r:id="rId11"/>
    <p:sldLayoutId id="2147484047" r:id="rId12"/>
    <p:sldLayoutId id="2147484046" r:id="rId13"/>
    <p:sldLayoutId id="2147484045" r:id="rId14"/>
    <p:sldLayoutId id="2147484044" r:id="rId15"/>
    <p:sldLayoutId id="2147484043" r:id="rId16"/>
    <p:sldLayoutId id="2147484060" r:id="rId17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92D050"/>
            </a:gs>
            <a:gs pos="64999">
              <a:srgbClr val="F0EBD5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Нарушение письменной речи</a:t>
            </a:r>
            <a:br>
              <a:rPr lang="ru-RU" smtClean="0"/>
            </a:br>
            <a:r>
              <a:rPr lang="ru-RU" smtClean="0"/>
              <a:t>у младших школьников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900" name="WordArt 4"/>
          <p:cNvSpPr>
            <a:spLocks noChangeArrowheads="1" noChangeShapeType="1" noTextEdit="1"/>
          </p:cNvSpPr>
          <p:nvPr/>
        </p:nvSpPr>
        <p:spPr bwMode="auto">
          <a:xfrm>
            <a:off x="468313" y="642938"/>
            <a:ext cx="8229600" cy="451167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Impact"/>
              </a:rPr>
              <a:t>Спасибо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8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90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8913"/>
            <a:ext cx="7696200" cy="5903912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mtClean="0"/>
              <a:t>          </a:t>
            </a:r>
            <a:endParaRPr lang="ru-RU" sz="4000" smtClean="0">
              <a:solidFill>
                <a:srgbClr val="FF0000"/>
              </a:solidFill>
            </a:endParaRPr>
          </a:p>
          <a:p>
            <a:pPr algn="ctr" eaLnBrk="1" hangingPunct="1">
              <a:buFontTx/>
              <a:buNone/>
            </a:pPr>
            <a:endParaRPr lang="ru-RU" smtClean="0">
              <a:solidFill>
                <a:srgbClr val="FF0000"/>
              </a:solidFill>
            </a:endParaRPr>
          </a:p>
        </p:txBody>
      </p:sp>
      <p:sp>
        <p:nvSpPr>
          <p:cNvPr id="32771" name="Прямоугольник 2"/>
          <p:cNvSpPr>
            <a:spLocks noChangeArrowheads="1"/>
          </p:cNvSpPr>
          <p:nvPr/>
        </p:nvSpPr>
        <p:spPr bwMode="auto">
          <a:xfrm>
            <a:off x="0" y="428625"/>
            <a:ext cx="8501063" cy="612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ru-RU"/>
              <a:t>      </a:t>
            </a:r>
            <a:r>
              <a:rPr lang="ru-RU" sz="2800">
                <a:latin typeface="Arial" charset="0"/>
                <a:cs typeface="Arial" charset="0"/>
              </a:rPr>
              <a:t>Попробуем разобраться, что такое </a:t>
            </a:r>
          </a:p>
          <a:p>
            <a:pPr>
              <a:buFont typeface="Wingdings" pitchFamily="2" charset="2"/>
              <a:buNone/>
            </a:pPr>
            <a:r>
              <a:rPr lang="ru-RU" sz="2800">
                <a:solidFill>
                  <a:srgbClr val="DF8C05"/>
                </a:solidFill>
                <a:latin typeface="Arial" charset="0"/>
                <a:cs typeface="Arial" charset="0"/>
              </a:rPr>
              <a:t>письменная речь</a:t>
            </a:r>
            <a:r>
              <a:rPr lang="ru-RU" sz="2800">
                <a:latin typeface="Arial" charset="0"/>
                <a:cs typeface="Arial" charset="0"/>
              </a:rPr>
              <a:t>, как возникают нарушения письменной речи.   Как она формируется, и что этому мешает?</a:t>
            </a:r>
          </a:p>
          <a:p>
            <a:pPr>
              <a:buFont typeface="Wingdings" pitchFamily="2" charset="2"/>
              <a:buNone/>
            </a:pPr>
            <a:r>
              <a:rPr lang="ru-RU" sz="2800">
                <a:latin typeface="Arial" charset="0"/>
                <a:cs typeface="Arial" charset="0"/>
              </a:rPr>
              <a:t>     В понятие письменной речи в качестве равноправных составляющих входят </a:t>
            </a:r>
            <a:r>
              <a:rPr lang="ru-RU" sz="2800">
                <a:solidFill>
                  <a:srgbClr val="DF8C05"/>
                </a:solidFill>
                <a:latin typeface="Arial" charset="0"/>
                <a:cs typeface="Arial" charset="0"/>
              </a:rPr>
              <a:t>чтение</a:t>
            </a:r>
            <a:r>
              <a:rPr lang="ru-RU" sz="2800">
                <a:latin typeface="Arial" charset="0"/>
                <a:cs typeface="Arial" charset="0"/>
              </a:rPr>
              <a:t> и </a:t>
            </a:r>
            <a:r>
              <a:rPr lang="ru-RU" sz="2800">
                <a:solidFill>
                  <a:srgbClr val="DF8C05"/>
                </a:solidFill>
                <a:latin typeface="Arial" charset="0"/>
                <a:cs typeface="Arial" charset="0"/>
              </a:rPr>
              <a:t>письмо</a:t>
            </a:r>
            <a:r>
              <a:rPr lang="ru-RU" sz="2800">
                <a:solidFill>
                  <a:schemeClr val="accent1"/>
                </a:solidFill>
                <a:latin typeface="Arial" charset="0"/>
                <a:cs typeface="Arial" charset="0"/>
              </a:rPr>
              <a:t>.</a:t>
            </a:r>
          </a:p>
          <a:p>
            <a:pPr algn="r">
              <a:buFont typeface="Wingdings" pitchFamily="2" charset="2"/>
              <a:buNone/>
            </a:pPr>
            <a:r>
              <a:rPr lang="ru-RU" sz="2800">
                <a:latin typeface="Arial" charset="0"/>
                <a:cs typeface="Arial" charset="0"/>
              </a:rPr>
              <a:t>    «Письмо есть знаковая система фиксации речи, позволяющая с помощью графических элементов передать информацию на расстоянии и закреплять её во времени. Любая система письма характеризуется постоянным </a:t>
            </a:r>
          </a:p>
          <a:p>
            <a:pPr algn="r">
              <a:buFont typeface="Wingdings" pitchFamily="2" charset="2"/>
              <a:buNone/>
            </a:pPr>
            <a:r>
              <a:rPr lang="ru-RU" sz="2800">
                <a:latin typeface="Arial" charset="0"/>
                <a:cs typeface="Arial" charset="0"/>
              </a:rPr>
              <a:t>составом знаков.»                                                                                                                                       ( Русский язык: Энциклопедия.)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92D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175" name="AutoShape 7"/>
          <p:cNvSpPr>
            <a:spLocks noChangeArrowheads="1"/>
          </p:cNvSpPr>
          <p:nvPr/>
        </p:nvSpPr>
        <p:spPr bwMode="auto">
          <a:xfrm>
            <a:off x="250825" y="333375"/>
            <a:ext cx="2160588" cy="1223963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800">
                <a:solidFill>
                  <a:srgbClr val="000000"/>
                </a:solidFill>
                <a:latin typeface="Arial" charset="0"/>
              </a:rPr>
              <a:t>Речедвигательный</a:t>
            </a:r>
          </a:p>
          <a:p>
            <a:pPr algn="ctr"/>
            <a:r>
              <a:rPr lang="ru-RU" sz="1800">
                <a:solidFill>
                  <a:srgbClr val="000000"/>
                </a:solidFill>
                <a:latin typeface="Arial" charset="0"/>
              </a:rPr>
              <a:t> анализатор</a:t>
            </a:r>
          </a:p>
        </p:txBody>
      </p:sp>
      <p:sp>
        <p:nvSpPr>
          <p:cNvPr id="519176" name="AutoShape 8"/>
          <p:cNvSpPr>
            <a:spLocks noChangeArrowheads="1"/>
          </p:cNvSpPr>
          <p:nvPr/>
        </p:nvSpPr>
        <p:spPr bwMode="auto">
          <a:xfrm>
            <a:off x="6877050" y="260350"/>
            <a:ext cx="2016125" cy="1295400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800">
                <a:solidFill>
                  <a:srgbClr val="000000"/>
                </a:solidFill>
                <a:latin typeface="Arial" charset="0"/>
              </a:rPr>
              <a:t>Зрительный</a:t>
            </a:r>
          </a:p>
          <a:p>
            <a:pPr algn="ctr"/>
            <a:r>
              <a:rPr lang="ru-RU" sz="1800">
                <a:solidFill>
                  <a:srgbClr val="000000"/>
                </a:solidFill>
                <a:latin typeface="Arial" charset="0"/>
              </a:rPr>
              <a:t>анализатор</a:t>
            </a:r>
          </a:p>
        </p:txBody>
      </p:sp>
      <p:sp>
        <p:nvSpPr>
          <p:cNvPr id="519177" name="AutoShape 9"/>
          <p:cNvSpPr>
            <a:spLocks noChangeArrowheads="1"/>
          </p:cNvSpPr>
          <p:nvPr/>
        </p:nvSpPr>
        <p:spPr bwMode="auto">
          <a:xfrm>
            <a:off x="323850" y="5373688"/>
            <a:ext cx="2087563" cy="1223962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800">
                <a:solidFill>
                  <a:srgbClr val="000000"/>
                </a:solidFill>
                <a:latin typeface="Arial" charset="0"/>
              </a:rPr>
              <a:t>Речеслуховой</a:t>
            </a:r>
            <a:r>
              <a:rPr lang="ru-RU" sz="1800">
                <a:latin typeface="Arial" charset="0"/>
              </a:rPr>
              <a:t> </a:t>
            </a:r>
          </a:p>
          <a:p>
            <a:pPr algn="ctr"/>
            <a:r>
              <a:rPr lang="ru-RU" sz="1800">
                <a:solidFill>
                  <a:srgbClr val="000000"/>
                </a:solidFill>
                <a:latin typeface="Arial" charset="0"/>
              </a:rPr>
              <a:t>анализатор</a:t>
            </a:r>
          </a:p>
        </p:txBody>
      </p:sp>
      <p:sp>
        <p:nvSpPr>
          <p:cNvPr id="519178" name="AutoShape 10"/>
          <p:cNvSpPr>
            <a:spLocks noChangeArrowheads="1"/>
          </p:cNvSpPr>
          <p:nvPr/>
        </p:nvSpPr>
        <p:spPr bwMode="auto">
          <a:xfrm>
            <a:off x="6732588" y="5300663"/>
            <a:ext cx="2087562" cy="1295400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800">
                <a:solidFill>
                  <a:srgbClr val="000000"/>
                </a:solidFill>
                <a:latin typeface="Arial" charset="0"/>
              </a:rPr>
              <a:t>Двигательный </a:t>
            </a:r>
          </a:p>
          <a:p>
            <a:pPr algn="ctr"/>
            <a:r>
              <a:rPr lang="ru-RU" sz="1800">
                <a:solidFill>
                  <a:srgbClr val="000000"/>
                </a:solidFill>
                <a:latin typeface="Arial" charset="0"/>
              </a:rPr>
              <a:t>анализатор</a:t>
            </a:r>
          </a:p>
        </p:txBody>
      </p:sp>
      <p:pic>
        <p:nvPicPr>
          <p:cNvPr id="33798" name="Picture 19" descr="book17"/>
          <p:cNvPicPr>
            <a:picLocks noGrp="1" noChangeAspect="1" noChangeArrowheads="1" noCrop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3324225" y="2390775"/>
            <a:ext cx="2497138" cy="1968500"/>
          </a:xfrm>
        </p:spPr>
      </p:pic>
      <p:sp>
        <p:nvSpPr>
          <p:cNvPr id="519188" name="AutoShape 20"/>
          <p:cNvSpPr>
            <a:spLocks noChangeArrowheads="1"/>
          </p:cNvSpPr>
          <p:nvPr/>
        </p:nvSpPr>
        <p:spPr bwMode="auto">
          <a:xfrm rot="2079930">
            <a:off x="1258888" y="1989138"/>
            <a:ext cx="1800225" cy="774700"/>
          </a:xfrm>
          <a:prstGeom prst="rightArrow">
            <a:avLst>
              <a:gd name="adj1" fmla="val 50000"/>
              <a:gd name="adj2" fmla="val 58094"/>
            </a:avLst>
          </a:prstGeom>
          <a:solidFill>
            <a:srgbClr val="FF66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800">
                <a:solidFill>
                  <a:srgbClr val="000000"/>
                </a:solidFill>
              </a:rPr>
              <a:t>артикулема</a:t>
            </a:r>
          </a:p>
        </p:txBody>
      </p:sp>
      <p:sp>
        <p:nvSpPr>
          <p:cNvPr id="519191" name="AutoShape 23"/>
          <p:cNvSpPr>
            <a:spLocks noChangeArrowheads="1"/>
          </p:cNvSpPr>
          <p:nvPr/>
        </p:nvSpPr>
        <p:spPr bwMode="auto">
          <a:xfrm rot="-2403967">
            <a:off x="1187450" y="4076700"/>
            <a:ext cx="1800225" cy="774700"/>
          </a:xfrm>
          <a:prstGeom prst="rightArrow">
            <a:avLst>
              <a:gd name="adj1" fmla="val 50000"/>
              <a:gd name="adj2" fmla="val 58094"/>
            </a:avLst>
          </a:prstGeom>
          <a:solidFill>
            <a:srgbClr val="FF66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800">
                <a:solidFill>
                  <a:srgbClr val="000000"/>
                </a:solidFill>
              </a:rPr>
              <a:t>фонема</a:t>
            </a:r>
          </a:p>
        </p:txBody>
      </p:sp>
      <p:sp>
        <p:nvSpPr>
          <p:cNvPr id="519192" name="AutoShape 24"/>
          <p:cNvSpPr>
            <a:spLocks noChangeArrowheads="1"/>
          </p:cNvSpPr>
          <p:nvPr/>
        </p:nvSpPr>
        <p:spPr bwMode="auto">
          <a:xfrm rot="-1559305">
            <a:off x="6227763" y="1989138"/>
            <a:ext cx="1768475" cy="790575"/>
          </a:xfrm>
          <a:prstGeom prst="leftArrow">
            <a:avLst>
              <a:gd name="adj1" fmla="val 50000"/>
              <a:gd name="adj2" fmla="val 55924"/>
            </a:avLst>
          </a:prstGeom>
          <a:solidFill>
            <a:srgbClr val="FF66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800">
                <a:solidFill>
                  <a:srgbClr val="000000"/>
                </a:solidFill>
              </a:rPr>
              <a:t>графема</a:t>
            </a:r>
          </a:p>
        </p:txBody>
      </p:sp>
      <p:sp>
        <p:nvSpPr>
          <p:cNvPr id="519193" name="AutoShape 25"/>
          <p:cNvSpPr>
            <a:spLocks noChangeArrowheads="1"/>
          </p:cNvSpPr>
          <p:nvPr/>
        </p:nvSpPr>
        <p:spPr bwMode="auto">
          <a:xfrm rot="1733550">
            <a:off x="6142038" y="4046538"/>
            <a:ext cx="1798637" cy="846137"/>
          </a:xfrm>
          <a:prstGeom prst="leftArrow">
            <a:avLst>
              <a:gd name="adj1" fmla="val 50000"/>
              <a:gd name="adj2" fmla="val 53143"/>
            </a:avLst>
          </a:prstGeom>
          <a:solidFill>
            <a:srgbClr val="FF66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800">
                <a:solidFill>
                  <a:srgbClr val="000000"/>
                </a:solidFill>
              </a:rPr>
              <a:t>кинема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9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9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91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9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9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9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9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9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191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19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19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19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19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19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191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19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19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19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19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19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191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19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19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19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9175" grpId="0" animBg="1"/>
      <p:bldP spid="519176" grpId="0" animBg="1"/>
      <p:bldP spid="519177" grpId="0" animBg="1"/>
      <p:bldP spid="51917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00B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Line 4"/>
          <p:cNvSpPr>
            <a:spLocks noChangeShapeType="1"/>
          </p:cNvSpPr>
          <p:nvPr/>
        </p:nvSpPr>
        <p:spPr bwMode="auto">
          <a:xfrm flipV="1">
            <a:off x="4356100" y="2924175"/>
            <a:ext cx="0" cy="3241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26" name="Line 78"/>
          <p:cNvSpPr>
            <a:spLocks noChangeShapeType="1"/>
          </p:cNvSpPr>
          <p:nvPr/>
        </p:nvSpPr>
        <p:spPr bwMode="auto">
          <a:xfrm flipH="1">
            <a:off x="5580063" y="3500438"/>
            <a:ext cx="576262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29" name="Line 81"/>
          <p:cNvSpPr>
            <a:spLocks noChangeShapeType="1"/>
          </p:cNvSpPr>
          <p:nvPr/>
        </p:nvSpPr>
        <p:spPr bwMode="auto">
          <a:xfrm>
            <a:off x="5651500" y="4005263"/>
            <a:ext cx="6492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144" name="Line 96"/>
          <p:cNvSpPr>
            <a:spLocks noChangeShapeType="1"/>
          </p:cNvSpPr>
          <p:nvPr/>
        </p:nvSpPr>
        <p:spPr bwMode="auto">
          <a:xfrm>
            <a:off x="5580063" y="4221163"/>
            <a:ext cx="647700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5846" name="Rectangle 106"/>
          <p:cNvSpPr>
            <a:spLocks noChangeArrowheads="1"/>
          </p:cNvSpPr>
          <p:nvPr/>
        </p:nvSpPr>
        <p:spPr bwMode="auto">
          <a:xfrm>
            <a:off x="574675" y="1357313"/>
            <a:ext cx="8569325" cy="36766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u="sng">
                <a:solidFill>
                  <a:srgbClr val="000000"/>
                </a:solidFill>
                <a:latin typeface="Verdana" pitchFamily="34" charset="0"/>
              </a:rPr>
              <a:t>Дисграфия </a:t>
            </a:r>
            <a:r>
              <a:rPr lang="ru-RU" sz="2000">
                <a:solidFill>
                  <a:srgbClr val="000000"/>
                </a:solidFill>
                <a:latin typeface="Verdana" pitchFamily="34" charset="0"/>
              </a:rPr>
              <a:t>– это</a:t>
            </a:r>
            <a:r>
              <a:rPr lang="ru-RU" sz="2000" b="1">
                <a:solidFill>
                  <a:srgbClr val="000000"/>
                </a:solidFill>
                <a:latin typeface="Verdana" pitchFamily="34" charset="0"/>
              </a:rPr>
              <a:t> </a:t>
            </a:r>
            <a:r>
              <a:rPr lang="ru-RU" sz="2000">
                <a:solidFill>
                  <a:srgbClr val="000000"/>
                </a:solidFill>
                <a:latin typeface="Verdana" pitchFamily="34" charset="0"/>
              </a:rPr>
              <a:t>частичное нарушение процессов письма, </a:t>
            </a:r>
          </a:p>
          <a:p>
            <a:pPr algn="ctr"/>
            <a:r>
              <a:rPr lang="ru-RU" sz="2000">
                <a:solidFill>
                  <a:srgbClr val="000000"/>
                </a:solidFill>
                <a:latin typeface="Verdana" pitchFamily="34" charset="0"/>
              </a:rPr>
              <a:t>проявляющееся в стойких, повторяющихся ошибках, </a:t>
            </a:r>
          </a:p>
          <a:p>
            <a:pPr algn="ctr"/>
            <a:r>
              <a:rPr lang="ru-RU" sz="2000">
                <a:solidFill>
                  <a:srgbClr val="000000"/>
                </a:solidFill>
                <a:latin typeface="Verdana" pitchFamily="34" charset="0"/>
              </a:rPr>
              <a:t>обусловленных несформированностью высших </a:t>
            </a:r>
          </a:p>
          <a:p>
            <a:pPr algn="ctr"/>
            <a:r>
              <a:rPr lang="ru-RU" sz="2000">
                <a:solidFill>
                  <a:srgbClr val="000000"/>
                </a:solidFill>
                <a:latin typeface="Verdana" pitchFamily="34" charset="0"/>
              </a:rPr>
              <a:t>психических функций, </a:t>
            </a:r>
          </a:p>
          <a:p>
            <a:pPr algn="ctr"/>
            <a:r>
              <a:rPr lang="ru-RU" sz="2000">
                <a:solidFill>
                  <a:srgbClr val="000000"/>
                </a:solidFill>
                <a:latin typeface="Verdana" pitchFamily="34" charset="0"/>
              </a:rPr>
              <a:t>участвующих в процессах письма. </a:t>
            </a:r>
          </a:p>
          <a:p>
            <a:pPr algn="ctr"/>
            <a:endParaRPr lang="ru-RU" sz="200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2155" name="Line 107"/>
          <p:cNvSpPr>
            <a:spLocks noChangeShapeType="1"/>
          </p:cNvSpPr>
          <p:nvPr/>
        </p:nvSpPr>
        <p:spPr bwMode="auto">
          <a:xfrm>
            <a:off x="2771775" y="5157788"/>
            <a:ext cx="86360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 animBg="1"/>
      <p:bldP spid="2126" grpId="0" animBg="1"/>
      <p:bldP spid="2129" grpId="0" animBg="1"/>
      <p:bldP spid="2144" grpId="0" animBg="1"/>
      <p:bldP spid="215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Прямоугольник 3"/>
          <p:cNvSpPr>
            <a:spLocks noChangeArrowheads="1"/>
          </p:cNvSpPr>
          <p:nvPr/>
        </p:nvSpPr>
        <p:spPr bwMode="auto">
          <a:xfrm>
            <a:off x="500063" y="500063"/>
            <a:ext cx="8429625" cy="592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000000"/>
                </a:solidFill>
                <a:latin typeface="Arial" charset="0"/>
                <a:cs typeface="Arial" charset="0"/>
              </a:rPr>
              <a:t>Пропуски букв и слогов </a:t>
            </a:r>
          </a:p>
          <a:p>
            <a:pPr algn="ctr"/>
            <a:r>
              <a:rPr lang="ru-RU" sz="1800">
                <a:solidFill>
                  <a:srgbClr val="000000"/>
                </a:solidFill>
                <a:latin typeface="Arial" charset="0"/>
                <a:cs typeface="Arial" charset="0"/>
              </a:rPr>
              <a:t> «рак» - «рк», «рыба» - «рба», «корова» - «крва».</a:t>
            </a:r>
          </a:p>
          <a:p>
            <a:pPr algn="ctr"/>
            <a:r>
              <a:rPr lang="ru-RU" sz="1800">
                <a:solidFill>
                  <a:srgbClr val="000000"/>
                </a:solidFill>
                <a:latin typeface="Arial" charset="0"/>
                <a:cs typeface="Arial" charset="0"/>
              </a:rPr>
              <a:t> «стол» - «сол», «скрипка» - «скипка».</a:t>
            </a:r>
          </a:p>
          <a:p>
            <a:r>
              <a:rPr lang="ru-RU" sz="2000" b="1">
                <a:solidFill>
                  <a:srgbClr val="000000"/>
                </a:solidFill>
                <a:latin typeface="Arial" charset="0"/>
                <a:cs typeface="Arial" charset="0"/>
              </a:rPr>
              <a:t>Вставление лишних букв в слово.</a:t>
            </a:r>
          </a:p>
          <a:p>
            <a:r>
              <a:rPr lang="ru-RU" sz="1800">
                <a:solidFill>
                  <a:srgbClr val="000000"/>
                </a:solidFill>
                <a:latin typeface="Arial" charset="0"/>
                <a:cs typeface="Arial" charset="0"/>
              </a:rPr>
              <a:t>          «тигр» - «тигар», «зубр» - «зубер».</a:t>
            </a:r>
          </a:p>
          <a:p>
            <a:r>
              <a:rPr lang="ru-RU" sz="1800">
                <a:solidFill>
                  <a:srgbClr val="000000"/>
                </a:solidFill>
                <a:latin typeface="Arial" charset="0"/>
                <a:cs typeface="Arial" charset="0"/>
              </a:rPr>
              <a:t>    </a:t>
            </a:r>
            <a:r>
              <a:rPr lang="ru-RU" sz="2000" b="1">
                <a:solidFill>
                  <a:srgbClr val="000000"/>
                </a:solidFill>
                <a:latin typeface="Arial" charset="0"/>
                <a:cs typeface="Arial" charset="0"/>
              </a:rPr>
              <a:t>Перестановки букв и слогов</a:t>
            </a:r>
          </a:p>
          <a:p>
            <a:r>
              <a:rPr lang="ru-RU" sz="1800">
                <a:solidFill>
                  <a:srgbClr val="000000"/>
                </a:solidFill>
                <a:latin typeface="Arial" charset="0"/>
                <a:cs typeface="Arial" charset="0"/>
              </a:rPr>
              <a:t>          «дрова» - «двора», «вертолёт» - «ветролёт»</a:t>
            </a:r>
          </a:p>
          <a:p>
            <a:r>
              <a:rPr lang="ru-RU" sz="2000" b="1">
                <a:solidFill>
                  <a:srgbClr val="000000"/>
                </a:solidFill>
                <a:latin typeface="Arial" charset="0"/>
                <a:cs typeface="Arial" charset="0"/>
              </a:rPr>
              <a:t>Застревание на определённых буквах и слогах</a:t>
            </a:r>
          </a:p>
          <a:p>
            <a:r>
              <a:rPr lang="ru-RU" sz="1800">
                <a:solidFill>
                  <a:srgbClr val="000000"/>
                </a:solidFill>
                <a:latin typeface="Arial" charset="0"/>
                <a:cs typeface="Arial" charset="0"/>
              </a:rPr>
              <a:t>           «ходила» - «ходидила», «дерево» - «девево».</a:t>
            </a:r>
          </a:p>
          <a:p>
            <a:r>
              <a:rPr lang="ru-RU" sz="2000" b="1">
                <a:solidFill>
                  <a:srgbClr val="000000"/>
                </a:solidFill>
                <a:latin typeface="Arial" charset="0"/>
                <a:cs typeface="Arial" charset="0"/>
              </a:rPr>
              <a:t>Замены букв. </a:t>
            </a:r>
          </a:p>
          <a:p>
            <a:r>
              <a:rPr lang="ru-RU" sz="1800">
                <a:solidFill>
                  <a:srgbClr val="000000"/>
                </a:solidFill>
                <a:latin typeface="Arial" charset="0"/>
                <a:cs typeface="Arial" charset="0"/>
              </a:rPr>
              <a:t>    - «лифт» - «ливт», «любит» - «лубит». «старушка» - «старуска», «железо» - «зелезо»</a:t>
            </a:r>
          </a:p>
          <a:p>
            <a:r>
              <a:rPr lang="ru-RU" sz="1800">
                <a:solidFill>
                  <a:srgbClr val="000000"/>
                </a:solidFill>
                <a:latin typeface="Arial" charset="0"/>
                <a:cs typeface="Arial" charset="0"/>
              </a:rPr>
              <a:t>  - при недостаточном закреплении связи между звуком и зрительным образом буквы - при нечётком различении букв, которые имеют сходство в написании.В этих заменах совпадает написание первого элемента двух букв. После написания первого элемента ученик не может дальше дифференцировать тонкие движения руки. Он или неправильно передаёт количество однородных элементов (и – ш, л – м, п – т), или ошибочно выбирает следующий элемент (и – у, Г – Р, б – д ).</a:t>
            </a:r>
          </a:p>
          <a:p>
            <a:r>
              <a:rPr lang="ru-RU" sz="1800">
                <a:solidFill>
                  <a:srgbClr val="000000"/>
                </a:solidFill>
                <a:latin typeface="Arial" charset="0"/>
                <a:cs typeface="Arial" charset="0"/>
              </a:rPr>
              <a:t>       У некоторых детей эти ошибки переходят и в чтение.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0" y="-3141663"/>
            <a:ext cx="184150" cy="6740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200" i="1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endParaRPr lang="ru-RU" sz="1200" i="1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endParaRPr lang="ru-RU" sz="1200" i="1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endParaRPr lang="ru-RU" sz="1200" i="1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endParaRPr lang="ru-RU" sz="1200" i="1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endParaRPr lang="ru-RU" sz="1200" i="1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endParaRPr lang="ru-RU" sz="1200" i="1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endParaRPr lang="ru-RU" sz="1200" i="1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endParaRPr lang="ru-RU" sz="1200" i="1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endParaRPr lang="ru-RU" sz="1200" i="1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endParaRPr lang="ru-RU" sz="1200" i="1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endParaRPr lang="ru-RU" sz="1200" i="1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endParaRPr lang="ru-RU" sz="1200" i="1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endParaRPr lang="ru-RU" sz="1200" i="1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endParaRPr lang="ru-RU" sz="1200" i="1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endParaRPr lang="ru-RU" sz="1200" i="1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endParaRPr lang="ru-RU" sz="1200" i="1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endParaRPr lang="ru-RU" sz="1200" i="1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endParaRPr lang="ru-RU" sz="1200" i="1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endParaRPr lang="ru-RU" sz="1200" i="1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endParaRPr lang="ru-RU" sz="1200" i="1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endParaRPr lang="ru-RU" sz="1200" i="1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endParaRPr lang="ru-RU" sz="1200" i="1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endParaRPr lang="ru-RU" sz="1200" i="1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endParaRPr lang="ru-RU" sz="1200" i="1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endParaRPr lang="ru-RU" sz="1200" i="1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endParaRPr lang="ru-RU" sz="1200" i="1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endParaRPr lang="ru-RU" sz="1200" i="1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endParaRPr lang="ru-RU" sz="1200" i="1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endParaRPr lang="ru-RU" sz="1200" i="1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endParaRPr lang="ru-RU" sz="1200" i="1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endParaRPr lang="ru-RU" sz="1200" i="1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endParaRPr lang="ru-RU" sz="1200" i="1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endParaRPr lang="ru-RU" sz="1200" i="1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endParaRPr lang="ru-RU" sz="1200" i="1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endParaRPr lang="ru-RU" sz="1200" i="1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</p:txBody>
      </p:sp>
      <p:sp>
        <p:nvSpPr>
          <p:cNvPr id="37891" name="Прямоугольник 5"/>
          <p:cNvSpPr>
            <a:spLocks noChangeArrowheads="1"/>
          </p:cNvSpPr>
          <p:nvPr/>
        </p:nvSpPr>
        <p:spPr bwMode="auto">
          <a:xfrm>
            <a:off x="428625" y="304800"/>
            <a:ext cx="8572500" cy="581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На уровне слова:</a:t>
            </a:r>
          </a:p>
          <a:p>
            <a:endParaRPr lang="ru-RU" sz="1800">
              <a:latin typeface="Arial" charset="0"/>
              <a:ea typeface="Times New Roman" pitchFamily="18" charset="0"/>
              <a:cs typeface="Arial" charset="0"/>
            </a:endParaRPr>
          </a:p>
          <a:p>
            <a:pPr eaLnBrk="0" hangingPunct="0"/>
            <a:r>
              <a:rPr lang="ru-RU" sz="180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– пропуски согласных при их стечении (стрела – «трела», дожди – «дожи», кричат – «кичат»»);</a:t>
            </a:r>
            <a:br>
              <a:rPr lang="ru-RU" sz="180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ru-RU" sz="180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– пропуски гласных (санки – «снки»», «собака – «сбака»);</a:t>
            </a:r>
            <a:br>
              <a:rPr lang="ru-RU" sz="180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ru-RU" sz="180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– вставка лишних букв (стол – «стлол»);</a:t>
            </a:r>
            <a:br>
              <a:rPr lang="ru-RU" sz="180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ru-RU" sz="180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– перестановки букв (тропа – «прота», ковром – «корвом», двор – «довр»)</a:t>
            </a:r>
            <a:br>
              <a:rPr lang="ru-RU" sz="180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ru-RU" sz="180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– добавление букв (весна – «весная», тоскали – «тосакали»)</a:t>
            </a:r>
            <a:br>
              <a:rPr lang="ru-RU" sz="180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ru-RU" sz="180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– пропуски, добавления, перестановки слогов (бегемот – «гебемот», голова – «говола».</a:t>
            </a:r>
          </a:p>
          <a:p>
            <a:pPr eaLnBrk="0" hangingPunct="0"/>
            <a:endParaRPr lang="ru-RU" sz="1800">
              <a:latin typeface="Arial" charset="0"/>
              <a:ea typeface="Times New Roman" pitchFamily="18" charset="0"/>
              <a:cs typeface="Arial" charset="0"/>
            </a:endParaRPr>
          </a:p>
          <a:p>
            <a:pPr eaLnBrk="0" hangingPunct="0"/>
            <a:r>
              <a:rPr lang="ru-RU" sz="2400" b="1" i="1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На уровне предложения:</a:t>
            </a:r>
          </a:p>
          <a:p>
            <a:pPr eaLnBrk="0" hangingPunct="0"/>
            <a:endParaRPr lang="ru-RU" sz="1800">
              <a:latin typeface="Arial" charset="0"/>
              <a:ea typeface="Times New Roman" pitchFamily="18" charset="0"/>
              <a:cs typeface="Arial" charset="0"/>
            </a:endParaRPr>
          </a:p>
          <a:p>
            <a:pPr eaLnBrk="0" hangingPunct="0"/>
            <a:r>
              <a:rPr lang="ru-RU" sz="180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– слитное написание слов, особенно предлогов с другими словами (Были чудные дни. – «быличудные дни». На ветвях ели и сосны. – «Наветвях елии сасны»).</a:t>
            </a:r>
            <a:br>
              <a:rPr lang="ru-RU" sz="180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ru-RU" sz="180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– раздельное написание слов (приставок, корня) – Летом по реке идут пароходы – «Летам пореке и дут парходы.»</a:t>
            </a:r>
            <a:br>
              <a:rPr lang="ru-RU" sz="180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ru-RU" sz="180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– запись целого предложения в виде одного (к тому же чаще всего искаженного) «слова» (Цветы стояли на столе – «ЦВТЫСТЯТНАСТЛЕ»).</a:t>
            </a:r>
            <a:endParaRPr lang="ru-RU" sz="1800">
              <a:latin typeface="Arial" charset="0"/>
              <a:ea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214313" y="409575"/>
            <a:ext cx="8643937" cy="554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 b="1" i="1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 На уровне слова.</a:t>
            </a:r>
          </a:p>
          <a:p>
            <a:endParaRPr lang="ru-RU" sz="2400" b="1">
              <a:latin typeface="Arial" charset="0"/>
              <a:ea typeface="Times New Roman" pitchFamily="18" charset="0"/>
              <a:cs typeface="Arial" charset="0"/>
            </a:endParaRPr>
          </a:p>
          <a:p>
            <a:pPr eaLnBrk="0" hangingPunct="0">
              <a:buFontTx/>
              <a:buAutoNum type="arabicPeriod"/>
            </a:pPr>
            <a:r>
              <a:rPr lang="ru-RU" sz="2000">
                <a:solidFill>
                  <a:srgbClr val="000000"/>
                </a:solidFill>
                <a:latin typeface="Arial" charset="0"/>
                <a:ea typeface="Calibri" pitchFamily="34" charset="0"/>
                <a:cs typeface="Arial" charset="0"/>
              </a:rPr>
              <a:t>Искажение морфологической структуры слова, замена префиксов и суффиксов (напала – «попала», ежата – «ежонки», рука – «рукища»);</a:t>
            </a:r>
            <a:endParaRPr lang="ru-RU" sz="2000">
              <a:solidFill>
                <a:srgbClr val="000000"/>
              </a:solidFill>
              <a:latin typeface="Arial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buFontTx/>
              <a:buAutoNum type="arabicPeriod"/>
            </a:pPr>
            <a:r>
              <a:rPr lang="ru-RU" sz="2000">
                <a:solidFill>
                  <a:srgbClr val="000000"/>
                </a:solidFill>
                <a:latin typeface="Arial" charset="0"/>
                <a:ea typeface="Calibri" pitchFamily="34" charset="0"/>
                <a:cs typeface="Arial" charset="0"/>
              </a:rPr>
              <a:t>Изменение падежных окончаний («много деревов»);</a:t>
            </a:r>
            <a:endParaRPr lang="ru-RU" sz="2000">
              <a:solidFill>
                <a:srgbClr val="000000"/>
              </a:solidFill>
              <a:latin typeface="Arial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buFontTx/>
              <a:buAutoNum type="arabicPeriod"/>
            </a:pPr>
            <a:r>
              <a:rPr lang="ru-RU" sz="2000">
                <a:solidFill>
                  <a:srgbClr val="000000"/>
                </a:solidFill>
                <a:latin typeface="Arial" charset="0"/>
                <a:ea typeface="Calibri" pitchFamily="34" charset="0"/>
                <a:cs typeface="Arial" charset="0"/>
              </a:rPr>
              <a:t>Нарушение предложных конструкций (над столом – «на столом»)</a:t>
            </a:r>
            <a:endParaRPr lang="ru-RU" sz="2000">
              <a:solidFill>
                <a:srgbClr val="000000"/>
              </a:solidFill>
              <a:latin typeface="Arial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buFontTx/>
              <a:buAutoNum type="arabicPeriod"/>
            </a:pPr>
            <a:r>
              <a:rPr lang="ru-RU" sz="2000">
                <a:solidFill>
                  <a:srgbClr val="000000"/>
                </a:solidFill>
                <a:latin typeface="Arial" charset="0"/>
                <a:ea typeface="Calibri" pitchFamily="34" charset="0"/>
                <a:cs typeface="Arial" charset="0"/>
              </a:rPr>
              <a:t>Изменение падежа местоимений (около него – «около ним»);</a:t>
            </a:r>
          </a:p>
          <a:p>
            <a:pPr eaLnBrk="0" hangingPunct="0">
              <a:buFontTx/>
              <a:buAutoNum type="arabicPeriod"/>
            </a:pPr>
            <a:endParaRPr lang="ru-RU" sz="2000">
              <a:latin typeface="Arial" charset="0"/>
            </a:endParaRPr>
          </a:p>
          <a:p>
            <a:pPr eaLnBrk="0" hangingPunct="0"/>
            <a:r>
              <a:rPr lang="ru-RU" sz="2000" i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.</a:t>
            </a:r>
            <a:endParaRPr lang="ru-RU" sz="2400" i="1">
              <a:solidFill>
                <a:srgbClr val="000000"/>
              </a:solidFill>
              <a:latin typeface="Arial" charset="0"/>
              <a:cs typeface="Times New Roman" pitchFamily="18" charset="0"/>
            </a:endParaRPr>
          </a:p>
          <a:p>
            <a:pPr eaLnBrk="0" hangingPunct="0"/>
            <a:r>
              <a:rPr lang="ru-RU" sz="2400" b="1" i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На уровне словосочетения и предложения</a:t>
            </a:r>
            <a:endParaRPr lang="ru-RU" sz="2400">
              <a:latin typeface="Arial" charset="0"/>
            </a:endParaRPr>
          </a:p>
          <a:p>
            <a:pPr eaLnBrk="0" hangingPunct="0">
              <a:buFontTx/>
              <a:buAutoNum type="arabicPeriod"/>
            </a:pPr>
            <a:r>
              <a:rPr lang="ru-RU" sz="2000">
                <a:solidFill>
                  <a:srgbClr val="000000"/>
                </a:solidFill>
                <a:latin typeface="Arial" charset="0"/>
              </a:rPr>
              <a:t>Нарушение  согласования</a:t>
            </a:r>
          </a:p>
          <a:p>
            <a:pPr eaLnBrk="0" hangingPunct="0"/>
            <a:r>
              <a:rPr lang="ru-RU" sz="2000">
                <a:solidFill>
                  <a:srgbClr val="000000"/>
                </a:solidFill>
                <a:latin typeface="Arial" charset="0"/>
              </a:rPr>
              <a:t>         (сущ. + прил., сущ. +  числ., – «белая облака», «весёлые день», «красивое сумка», «пять собаки», семь бабочков» и.т.д.);</a:t>
            </a:r>
          </a:p>
          <a:p>
            <a:pPr eaLnBrk="0" hangingPunct="0"/>
            <a:r>
              <a:rPr lang="ru-RU" sz="2000">
                <a:solidFill>
                  <a:srgbClr val="000000"/>
                </a:solidFill>
                <a:latin typeface="Arial" charset="0"/>
              </a:rPr>
              <a:t> 2.Нарушение согласования слов в предложении </a:t>
            </a:r>
          </a:p>
          <a:p>
            <a:pPr eaLnBrk="0" hangingPunct="0"/>
            <a:r>
              <a:rPr lang="ru-RU" sz="2000">
                <a:solidFill>
                  <a:srgbClr val="000000"/>
                </a:solidFill>
                <a:latin typeface="Arial" charset="0"/>
              </a:rPr>
              <a:t>        (Дети учатся в школе. – «Дети учится школе». Грибы растут под ёлками. – «Грибы растут под ёлки».).</a:t>
            </a:r>
            <a:endParaRPr lang="ru-RU" sz="2000">
              <a:latin typeface="Arial" charset="0"/>
            </a:endParaRPr>
          </a:p>
          <a:p>
            <a:pPr eaLnBrk="0" hangingPunct="0"/>
            <a:endParaRPr lang="ru-RU" sz="1800"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75" y="0"/>
            <a:ext cx="9001125" cy="6524625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800" b="1" dirty="0" smtClean="0">
              <a:solidFill>
                <a:srgbClr val="000000"/>
              </a:solidFill>
              <a:effectLst/>
            </a:endParaRP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b="1" dirty="0" smtClean="0">
                <a:solidFill>
                  <a:srgbClr val="000000"/>
                </a:solidFill>
                <a:effectLst/>
              </a:rPr>
              <a:t>ВЫВОД: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800" b="1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 smtClean="0"/>
              <a:t>  </a:t>
            </a:r>
            <a:r>
              <a:rPr lang="ru-RU" sz="2400" dirty="0" smtClean="0">
                <a:solidFill>
                  <a:srgbClr val="000000"/>
                </a:solidFill>
                <a:effectLst/>
                <a:cs typeface="Arial" pitchFamily="34" charset="0"/>
              </a:rPr>
              <a:t>Для  своевременного  выявления детей, имеющих нарушения письменной речи,  учитель должен быть знаком с проявлениями этих нарушений. Но необходимо помнить, что эти знания дают учителю возможность только  вовремя  обратить  внимание на проблемы ребенка,  посоветовать  родителям обратиться    к логопеду,  но  ни  в  коем  случае  не  дают  право  </a:t>
            </a:r>
            <a:r>
              <a:rPr lang="ru-RU" sz="2400" b="1" dirty="0" smtClean="0">
                <a:solidFill>
                  <a:srgbClr val="000000"/>
                </a:solidFill>
                <a:effectLst/>
                <a:cs typeface="Arial" pitchFamily="34" charset="0"/>
              </a:rPr>
              <a:t>самостоятельно </a:t>
            </a:r>
            <a:r>
              <a:rPr lang="ru-RU" sz="2400" dirty="0" smtClean="0">
                <a:solidFill>
                  <a:srgbClr val="000000"/>
                </a:solidFill>
                <a:effectLst/>
                <a:cs typeface="Arial" pitchFamily="34" charset="0"/>
              </a:rPr>
              <a:t> делать  заключение, тем  самым подвергая,  и  ребенка, и  родителей  лишнему  беспокойству, вполне возможно - и необоснованному.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400" dirty="0" smtClean="0">
              <a:solidFill>
                <a:srgbClr val="000000"/>
              </a:solidFill>
              <a:effectLst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 smtClean="0">
                <a:solidFill>
                  <a:srgbClr val="000000"/>
                </a:solidFill>
                <a:effectLst/>
                <a:cs typeface="Arial" pitchFamily="34" charset="0"/>
              </a:rPr>
              <a:t>  В зависимости от того, каковы  причины,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 smtClean="0">
                <a:solidFill>
                  <a:srgbClr val="000000"/>
                </a:solidFill>
                <a:effectLst/>
                <a:cs typeface="Arial" pitchFamily="34" charset="0"/>
              </a:rPr>
              <a:t>обуславливающие проблемы в обучении, показаны занятия либо с одним специалистом, либо с несколькими одновременно.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2400" dirty="0" smtClean="0">
              <a:solidFill>
                <a:srgbClr val="000000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48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48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48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48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48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48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48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48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48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38" y="714375"/>
            <a:ext cx="7643812" cy="2357438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rgbClr val="000000"/>
                </a:solidFill>
              </a:rPr>
              <a:t>                 Режим работы</a:t>
            </a:r>
          </a:p>
          <a:p>
            <a:pPr>
              <a:defRPr/>
            </a:pPr>
            <a:r>
              <a:rPr lang="ru-RU" b="1" dirty="0" smtClean="0">
                <a:solidFill>
                  <a:srgbClr val="000000"/>
                </a:solidFill>
              </a:rPr>
              <a:t>понедельник</a:t>
            </a:r>
            <a:endParaRPr lang="ru-RU" dirty="0" smtClean="0">
              <a:solidFill>
                <a:srgbClr val="000000"/>
              </a:solidFill>
            </a:endParaRPr>
          </a:p>
          <a:p>
            <a:pPr>
              <a:defRPr/>
            </a:pPr>
            <a:r>
              <a:rPr lang="ru-RU" b="1" dirty="0" smtClean="0">
                <a:solidFill>
                  <a:srgbClr val="000000"/>
                </a:solidFill>
              </a:rPr>
              <a:t>вторник            </a:t>
            </a:r>
            <a:endParaRPr lang="ru-RU" dirty="0" smtClean="0">
              <a:solidFill>
                <a:srgbClr val="000000"/>
              </a:solidFill>
            </a:endParaRPr>
          </a:p>
          <a:p>
            <a:pPr>
              <a:defRPr/>
            </a:pPr>
            <a:r>
              <a:rPr lang="ru-RU" b="1" dirty="0" smtClean="0">
                <a:solidFill>
                  <a:srgbClr val="000000"/>
                </a:solidFill>
              </a:rPr>
              <a:t>среда                   10.00 – 14.00</a:t>
            </a:r>
            <a:endParaRPr lang="ru-RU" dirty="0" smtClean="0">
              <a:solidFill>
                <a:srgbClr val="000000"/>
              </a:solidFill>
            </a:endParaRPr>
          </a:p>
          <a:p>
            <a:pPr>
              <a:defRPr/>
            </a:pPr>
            <a:r>
              <a:rPr lang="ru-RU" b="1" dirty="0" smtClean="0">
                <a:solidFill>
                  <a:srgbClr val="000000"/>
                </a:solidFill>
              </a:rPr>
              <a:t>четверг</a:t>
            </a:r>
            <a:endParaRPr lang="ru-RU" dirty="0" smtClean="0">
              <a:solidFill>
                <a:srgbClr val="000000"/>
              </a:solidFill>
            </a:endParaRPr>
          </a:p>
          <a:p>
            <a:pPr>
              <a:defRPr/>
            </a:pPr>
            <a:r>
              <a:rPr lang="ru-RU" b="1" dirty="0" smtClean="0">
                <a:solidFill>
                  <a:srgbClr val="000000"/>
                </a:solidFill>
              </a:rPr>
              <a:t>Пятница</a:t>
            </a:r>
            <a:endParaRPr lang="ru-RU" dirty="0" smtClean="0">
              <a:solidFill>
                <a:srgbClr val="000000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000000"/>
              </a:solidFill>
            </a:endParaRPr>
          </a:p>
          <a:p>
            <a:pPr>
              <a:defRPr/>
            </a:pPr>
            <a:r>
              <a:rPr lang="ru-RU" dirty="0" smtClean="0">
                <a:solidFill>
                  <a:srgbClr val="000000"/>
                </a:solidFill>
              </a:rPr>
              <a:t>пятница   13.00-14.00 – консультации для родителей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Пастель">
  <a:themeElements>
    <a:clrScheme name="Пастель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Пастель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Пастель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Круги">
  <a:themeElements>
    <a:clrScheme name="Круги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Круг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Круги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уги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Proposal</Template>
  <TotalTime>1460</TotalTime>
  <Words>499</Words>
  <Application>Microsoft Office PowerPoint</Application>
  <PresentationFormat>On-screen Show (4:3)</PresentationFormat>
  <Paragraphs>106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10</vt:i4>
      </vt:variant>
    </vt:vector>
  </HeadingPairs>
  <TitlesOfParts>
    <vt:vector size="22" baseType="lpstr">
      <vt:lpstr>Tahoma</vt:lpstr>
      <vt:lpstr>Arial</vt:lpstr>
      <vt:lpstr>Comic Sans MS</vt:lpstr>
      <vt:lpstr>Calibri</vt:lpstr>
      <vt:lpstr>Wingdings</vt:lpstr>
      <vt:lpstr>Verdana</vt:lpstr>
      <vt:lpstr>Times New Roman</vt:lpstr>
      <vt:lpstr>Пастель</vt:lpstr>
      <vt:lpstr>Круги</vt:lpstr>
      <vt:lpstr>Пастель</vt:lpstr>
      <vt:lpstr>Круги</vt:lpstr>
      <vt:lpstr>Круги</vt:lpstr>
      <vt:lpstr>Нарушение письменной речи у младших школьников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Логопедия</dc:title>
  <dc:creator>USER</dc:creator>
  <cp:lastModifiedBy>Педагог</cp:lastModifiedBy>
  <cp:revision>42</cp:revision>
  <dcterms:created xsi:type="dcterms:W3CDTF">2007-05-24T10:08:17Z</dcterms:created>
  <dcterms:modified xsi:type="dcterms:W3CDTF">2012-09-14T04:51:52Z</dcterms:modified>
</cp:coreProperties>
</file>